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1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GB"/>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DE5371CF-603D-49D7-8E4B-A47BD0C20E11}" type="slidenum">
              <a:rPr lang="en-GB" smtClean="0"/>
              <a:t>‹#›</a:t>
            </a:fld>
            <a:endParaRPr lang="en-GB"/>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670879543"/>
      </p:ext>
    </p:extLst>
  </p:cSld>
  <p:clrMapOvr>
    <a:masterClrMapping/>
  </p:clrMapOvr>
  <p:extLst mod="1">
    <p:ext uri="{DCECCB84-F9BA-43D5-87BE-67443E8EF086}">
      <p15:sldGuideLst xmlns:p15="http://schemas.microsoft.com/office/powerpoint/2012/main">
        <p15:guide id="4294967295"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89428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2933699" y="6296615"/>
            <a:ext cx="5959577" cy="365125"/>
          </a:xfrm>
        </p:spPr>
        <p:txBody>
          <a:bodyPr/>
          <a:lstStyle/>
          <a:p>
            <a:endParaRPr lang="en-GB"/>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DE5371CF-603D-49D7-8E4B-A47BD0C20E11}" type="slidenum">
              <a:rPr lang="en-GB" smtClean="0"/>
              <a:t>‹#›</a:t>
            </a:fld>
            <a:endParaRPr lang="en-GB"/>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22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195606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GB"/>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DE5371CF-603D-49D7-8E4B-A47BD0C20E11}" type="slidenum">
              <a:rPr lang="en-GB" smtClean="0"/>
              <a:t>‹#›</a:t>
            </a:fld>
            <a:endParaRPr lang="en-GB"/>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2131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297868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1ADCBB-3AFC-487F-AC05-A2B47488E27F}" type="datetimeFigureOut">
              <a:rPr lang="en-GB" smtClean="0"/>
              <a:t>18/02/2021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337465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1ADCBB-3AFC-487F-AC05-A2B47488E27F}" type="datetimeFigureOut">
              <a:rPr lang="en-GB" smtClean="0"/>
              <a:t>18/02/2021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266212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301ADCBB-3AFC-487F-AC05-A2B47488E27F}" type="datetimeFigureOut">
              <a:rPr lang="en-GB" smtClean="0"/>
              <a:t>18/02/2021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3751159347"/>
      </p:ext>
    </p:extLst>
  </p:cSld>
  <p:clrMapOvr>
    <a:masterClrMapping/>
  </p:clrMapOvr>
  <p:extLst mod="1">
    <p:ext uri="{DCECCB84-F9BA-43D5-87BE-67443E8EF086}">
      <p15:sldGuideLst xmlns:p15="http://schemas.microsoft.com/office/powerpoint/2012/main">
        <p15:guide id="4294967295"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GB"/>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DE5371CF-603D-49D7-8E4B-A47BD0C20E11}" type="slidenum">
              <a:rPr lang="en-GB" smtClean="0"/>
              <a:t>‹#›</a:t>
            </a:fld>
            <a:endParaRPr lang="en-GB"/>
          </a:p>
        </p:txBody>
      </p:sp>
    </p:spTree>
    <p:extLst>
      <p:ext uri="{BB962C8B-B14F-4D97-AF65-F5344CB8AC3E}">
        <p14:creationId xmlns:p14="http://schemas.microsoft.com/office/powerpoint/2010/main" val="2012894195"/>
      </p:ext>
    </p:extLst>
  </p:cSld>
  <p:clrMapOvr>
    <a:masterClrMapping/>
  </p:clrMapOvr>
  <p:extLst mod="1">
    <p:ext uri="{DCECCB84-F9BA-43D5-87BE-67443E8EF086}">
      <p15:sldGuideLst xmlns:p15="http://schemas.microsoft.com/office/powerpoint/2012/main">
        <p15:guide id="4294967295"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GB"/>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DE5371CF-603D-49D7-8E4B-A47BD0C20E11}" type="slidenum">
              <a:rPr lang="en-GB" smtClean="0"/>
              <a:t>‹#›</a:t>
            </a:fld>
            <a:endParaRPr lang="en-GB"/>
          </a:p>
        </p:txBody>
      </p:sp>
    </p:spTree>
    <p:extLst>
      <p:ext uri="{BB962C8B-B14F-4D97-AF65-F5344CB8AC3E}">
        <p14:creationId xmlns:p14="http://schemas.microsoft.com/office/powerpoint/2010/main" val="186240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301ADCBB-3AFC-487F-AC05-A2B47488E27F}" type="datetimeFigureOut">
              <a:rPr lang="en-GB" smtClean="0"/>
              <a:t>18/02/2021</a:t>
            </a:fld>
            <a:endParaRPr lang="en-GB"/>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GB"/>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DE5371CF-603D-49D7-8E4B-A47BD0C20E11}" type="slidenum">
              <a:rPr lang="en-GB" smtClean="0"/>
              <a:t>‹#›</a:t>
            </a:fld>
            <a:endParaRPr lang="en-GB"/>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645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1848">
          <p15:clr>
            <a:srgbClr val="F26B43"/>
          </p15:clr>
        </p15:guide>
        <p15:guide id="4294967295" orient="horz" pos="3960">
          <p15:clr>
            <a:srgbClr val="F26B43"/>
          </p15:clr>
        </p15:guide>
        <p15:guide id="4294967295" orient="horz" pos="1536">
          <p15:clr>
            <a:srgbClr val="F26B43"/>
          </p15:clr>
        </p15:guide>
        <p15:guide id="4294967295" orient="horz" pos="3840">
          <p15:clr>
            <a:srgbClr val="F26B43"/>
          </p15:clr>
        </p15:guide>
        <p15:guide id="4294967295" pos="4416">
          <p15:clr>
            <a:srgbClr val="F26B43"/>
          </p15:clr>
        </p15:guide>
        <p15:guide id="4294967295" pos="4800">
          <p15:clr>
            <a:srgbClr val="F26B43"/>
          </p15:clr>
        </p15:guide>
        <p15:guide id="4294967295" orient="horz" pos="360">
          <p15:clr>
            <a:srgbClr val="F26B43"/>
          </p15:clr>
        </p15:guide>
        <p15:guide id="4294967295" pos="7368">
          <p15:clr>
            <a:srgbClr val="F26B43"/>
          </p15:clr>
        </p15:guide>
        <p15:guide id="4294967295"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Persuasion </a:t>
            </a:r>
            <a:endParaRPr lang="en-GB" dirty="0"/>
          </a:p>
        </p:txBody>
      </p:sp>
      <p:sp>
        <p:nvSpPr>
          <p:cNvPr id="3" name="Subtitle 2"/>
          <p:cNvSpPr>
            <a:spLocks noGrp="1"/>
          </p:cNvSpPr>
          <p:nvPr>
            <p:ph type="subTitle" idx="1"/>
          </p:nvPr>
        </p:nvSpPr>
        <p:spPr/>
        <p:txBody>
          <a:bodyPr/>
          <a:lstStyle/>
          <a:p>
            <a:r>
              <a:rPr lang="en-GB" dirty="0" smtClean="0"/>
              <a:t>Lesson 8</a:t>
            </a:r>
            <a:endParaRPr lang="en-GB" dirty="0"/>
          </a:p>
        </p:txBody>
      </p:sp>
    </p:spTree>
    <p:extLst>
      <p:ext uri="{BB962C8B-B14F-4D97-AF65-F5344CB8AC3E}">
        <p14:creationId xmlns:p14="http://schemas.microsoft.com/office/powerpoint/2010/main" val="152451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40941" y="1210235"/>
            <a:ext cx="6355977" cy="1569660"/>
          </a:xfrm>
          <a:prstGeom prst="rect">
            <a:avLst/>
          </a:prstGeom>
          <a:noFill/>
        </p:spPr>
        <p:txBody>
          <a:bodyPr wrap="square" rtlCol="0">
            <a:spAutoFit/>
          </a:bodyPr>
          <a:lstStyle/>
          <a:p>
            <a:r>
              <a:rPr lang="en-GB" sz="3200" dirty="0" smtClean="0"/>
              <a:t>Now that we have practised writing a persuasive letter together, it is time for you to plan your </a:t>
            </a:r>
            <a:r>
              <a:rPr lang="en-GB" sz="3200" b="1" dirty="0" smtClean="0">
                <a:solidFill>
                  <a:srgbClr val="FF0000"/>
                </a:solidFill>
                <a:latin typeface="Gabriola" panose="04040605051002020D02" pitchFamily="82" charset="0"/>
              </a:rPr>
              <a:t>HOT WRITE</a:t>
            </a:r>
            <a:endParaRPr lang="en-GB" sz="3200" b="1" dirty="0">
              <a:solidFill>
                <a:srgbClr val="FF0000"/>
              </a:solidFill>
              <a:latin typeface="Gabriola" panose="04040605051002020D02" pitchFamily="82" charset="0"/>
            </a:endParaRPr>
          </a:p>
        </p:txBody>
      </p:sp>
    </p:spTree>
    <p:extLst>
      <p:ext uri="{BB962C8B-B14F-4D97-AF65-F5344CB8AC3E}">
        <p14:creationId xmlns:p14="http://schemas.microsoft.com/office/powerpoint/2010/main" val="3665198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49269" y="1739153"/>
            <a:ext cx="7703672" cy="3416320"/>
          </a:xfrm>
          <a:prstGeom prst="rect">
            <a:avLst/>
          </a:prstGeom>
          <a:noFill/>
        </p:spPr>
        <p:txBody>
          <a:bodyPr wrap="square" rtlCol="0">
            <a:spAutoFit/>
          </a:bodyPr>
          <a:lstStyle/>
          <a:p>
            <a:r>
              <a:rPr lang="en-GB" sz="2400" u="sng" dirty="0" smtClean="0"/>
              <a:t>I can plan a persuasive lette</a:t>
            </a:r>
            <a:r>
              <a:rPr lang="en-GB" sz="2400" dirty="0" smtClean="0"/>
              <a:t>r</a:t>
            </a:r>
          </a:p>
          <a:p>
            <a:endParaRPr lang="en-GB" sz="2400" dirty="0" smtClean="0"/>
          </a:p>
          <a:p>
            <a:r>
              <a:rPr lang="en-GB" sz="2400" dirty="0" smtClean="0"/>
              <a:t>Your task:</a:t>
            </a:r>
          </a:p>
          <a:p>
            <a:endParaRPr lang="en-GB" sz="2400" dirty="0"/>
          </a:p>
          <a:p>
            <a:r>
              <a:rPr lang="en-GB" sz="2400" dirty="0" smtClean="0"/>
              <a:t>Draw a table in your book as you did before and plan a persuasive letter.  Your letter will be to Mrs Palmer in the school kitchen, persuading her to include your favourite meal on the school menu (remember to tell us what that is!).</a:t>
            </a:r>
            <a:endParaRPr lang="en-GB" sz="2400" dirty="0"/>
          </a:p>
        </p:txBody>
      </p:sp>
    </p:spTree>
    <p:extLst>
      <p:ext uri="{BB962C8B-B14F-4D97-AF65-F5344CB8AC3E}">
        <p14:creationId xmlns:p14="http://schemas.microsoft.com/office/powerpoint/2010/main" val="91772357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81</TotalTime>
  <Words>81</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Calibri</vt:lpstr>
      <vt:lpstr>Century Schoolbook</vt:lpstr>
      <vt:lpstr>Corbel</vt:lpstr>
      <vt:lpstr>Gabriola</vt:lpstr>
      <vt:lpstr>Feathered</vt:lpstr>
      <vt:lpstr>Persuasion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Persuasion</dc:title>
  <dc:creator>Microsoft account</dc:creator>
  <cp:lastModifiedBy>Microsoft account</cp:lastModifiedBy>
  <cp:revision>13</cp:revision>
  <dcterms:created xsi:type="dcterms:W3CDTF">2021-02-18T08:56:20Z</dcterms:created>
  <dcterms:modified xsi:type="dcterms:W3CDTF">2021-02-18T10:17:42Z</dcterms:modified>
</cp:coreProperties>
</file>