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795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8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22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6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31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8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5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12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593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8941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0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01ADCBB-3AFC-487F-AC05-A2B47488E27F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E5371CF-603D-49D7-8E4B-A47BD0C20E11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64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Persuasion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51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49269" y="1739153"/>
            <a:ext cx="7703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HOT WRITE</a:t>
            </a:r>
          </a:p>
          <a:p>
            <a:r>
              <a:rPr lang="en-GB" sz="2400" u="sng" dirty="0" smtClean="0"/>
              <a:t>I can write a persuasive lette</a:t>
            </a:r>
            <a:r>
              <a:rPr lang="en-GB" sz="2400" dirty="0" smtClean="0"/>
              <a:t>r</a:t>
            </a:r>
          </a:p>
          <a:p>
            <a:endParaRPr lang="en-GB" sz="2400" dirty="0" smtClean="0"/>
          </a:p>
          <a:p>
            <a:r>
              <a:rPr lang="en-GB" sz="2400" dirty="0" smtClean="0"/>
              <a:t>Your task:</a:t>
            </a:r>
          </a:p>
          <a:p>
            <a:endParaRPr lang="en-GB" sz="2400" dirty="0"/>
          </a:p>
          <a:p>
            <a:r>
              <a:rPr lang="en-GB" sz="2400" dirty="0" smtClean="0"/>
              <a:t>Write your letter to Mrs Palmer in the school kitchen.  Remember to use your plan and the example you have written as well as the examples we have looked at.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1772357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82</TotalTime>
  <Words>46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Century Schoolbook</vt:lpstr>
      <vt:lpstr>Corbel</vt:lpstr>
      <vt:lpstr>Feathered</vt:lpstr>
      <vt:lpstr>Persuasion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Persuasion</dc:title>
  <dc:creator>Microsoft account</dc:creator>
  <cp:lastModifiedBy>Microsoft account</cp:lastModifiedBy>
  <cp:revision>14</cp:revision>
  <dcterms:created xsi:type="dcterms:W3CDTF">2021-02-18T08:56:20Z</dcterms:created>
  <dcterms:modified xsi:type="dcterms:W3CDTF">2021-02-18T10:18:57Z</dcterms:modified>
</cp:coreProperties>
</file>