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9" r:id="rId12"/>
    <p:sldId id="305" r:id="rId13"/>
    <p:sldId id="313" r:id="rId14"/>
    <p:sldId id="309" r:id="rId15"/>
    <p:sldId id="318" r:id="rId16"/>
    <p:sldId id="317" r:id="rId17"/>
    <p:sldId id="315" r:id="rId18"/>
    <p:sldId id="301" r:id="rId19"/>
    <p:sldId id="319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2509"/>
            <a:ext cx="606604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taller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</a:t>
            </a:r>
            <a:r>
              <a:rPr lang="en-GB" smtClean="0"/>
              <a:t>find 3 things </a:t>
            </a:r>
            <a:r>
              <a:rPr lang="en-GB" dirty="0" smtClean="0"/>
              <a:t>the same height as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9582" y="416733"/>
            <a:ext cx="743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These words help us </a:t>
            </a:r>
            <a:r>
              <a:rPr lang="en-GB" sz="3200" dirty="0" smtClean="0">
                <a:latin typeface="Comic Sans MS" panose="030F0702030302020204" pitchFamily="66" charset="0"/>
              </a:rPr>
              <a:t>compare heights: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3658" y="241259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eight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73" y="4875590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taller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611" y="3444874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shorter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235" y="3121709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same</a:t>
            </a:r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6086" y="3638803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tallest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203" y="4290008"/>
            <a:ext cx="24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shortest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3207" y="2377272"/>
            <a:ext cx="1169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tall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07" y="2113010"/>
            <a:ext cx="2671947" cy="36979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20068" y="1890625"/>
            <a:ext cx="193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short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93" y="405014"/>
            <a:ext cx="2685439" cy="2784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8096">
            <a:off x="5196474" y="494774"/>
            <a:ext cx="2705100" cy="3086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7971" y="41845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348868" y="943520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56945" y="732907"/>
            <a:ext cx="665192" cy="99259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52738" y="5512984"/>
            <a:ext cx="665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straight.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773" y="3273510"/>
            <a:ext cx="2039346" cy="1931658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451979" y="3152623"/>
            <a:ext cx="1515243" cy="208810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693" y="4464033"/>
            <a:ext cx="1250012" cy="875008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1325125" y="3461411"/>
            <a:ext cx="2577012" cy="799927"/>
          </a:xfrm>
          <a:prstGeom prst="wedgeRoundRectCallout">
            <a:avLst>
              <a:gd name="adj1" fmla="val -34979"/>
              <a:gd name="adj2" fmla="val 7678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89597" y="3476605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who is tallest!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33" y="3461411"/>
            <a:ext cx="1567650" cy="19894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66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P spid="14" grpId="0"/>
      <p:bldP spid="17" grpId="0" animBg="1"/>
      <p:bldP spid="17" grpId="1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97172" y="3736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305684" y="94274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010" y="5517859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49573" y="1869671"/>
            <a:ext cx="1598424" cy="278229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954127" y="1869671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954127" y="4651970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05684" y="33477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the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0033" y="2183214"/>
            <a:ext cx="1195088" cy="1514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5864" y="1900365"/>
            <a:ext cx="1448553" cy="175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70" y="3485348"/>
            <a:ext cx="1395824" cy="15335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68" y="2620658"/>
            <a:ext cx="1649077" cy="2033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914123"/>
            <a:ext cx="1602818" cy="2144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95109" y="89124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026" y="550568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stand up side by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98153" y="3561328"/>
            <a:ext cx="774651" cy="108059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61" y="2183214"/>
            <a:ext cx="1821200" cy="345567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862215" y="356132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67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0486 0.1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5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1632 0.1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226 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93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1077 0.04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0191 -0.0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191 -0.1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48326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tall are you?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4551" y="2630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49" y="3669322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find someone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6" y="2883659"/>
            <a:ext cx="2743200" cy="2247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64" y="1773346"/>
            <a:ext cx="1633038" cy="1808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52" y="1437253"/>
            <a:ext cx="3283322" cy="374576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954127" y="4870338"/>
            <a:ext cx="720601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6277" y="1911048"/>
            <a:ext cx="720601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64174" y="108052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5455" y="5229161"/>
            <a:ext cx="1250012" cy="8750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3128473" y="5131559"/>
            <a:ext cx="2985723" cy="799927"/>
          </a:xfrm>
          <a:prstGeom prst="wedgeRoundRectCallout">
            <a:avLst>
              <a:gd name="adj1" fmla="val -61459"/>
              <a:gd name="adj2" fmla="val 171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92946" y="5146753"/>
            <a:ext cx="302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 see they are the SAME height.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71841" y="5185801"/>
            <a:ext cx="3463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Panda is shorter than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brown bear.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68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0.17049 0.203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shorter than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7|3.5|2.1|3.2|1.9|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6|6.8|5.7|4.8|6.6|5.6|8.5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5.2|5.8|6.7|4.3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.7|3.6|9.3|3.4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2|4.6|21.6|8.4|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146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3 things shorter than you?</vt:lpstr>
      <vt:lpstr>Can you find 3 things taller than you?</vt:lpstr>
      <vt:lpstr>Can you find 3 things the same height as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228</cp:revision>
  <dcterms:created xsi:type="dcterms:W3CDTF">2019-07-05T11:02:13Z</dcterms:created>
  <dcterms:modified xsi:type="dcterms:W3CDTF">2021-02-08T15:08:53Z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