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0"/>
  </p:notesMasterIdLst>
  <p:sldIdLst>
    <p:sldId id="296" r:id="rId11"/>
    <p:sldId id="299" r:id="rId12"/>
    <p:sldId id="300" r:id="rId13"/>
    <p:sldId id="305" r:id="rId14"/>
    <p:sldId id="309" r:id="rId15"/>
    <p:sldId id="312" r:id="rId16"/>
    <p:sldId id="314" r:id="rId17"/>
    <p:sldId id="313" r:id="rId18"/>
    <p:sldId id="31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5" y="2280842"/>
            <a:ext cx="609043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50401" y="2975192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l</a:t>
            </a:r>
            <a:r>
              <a:rPr lang="en-GB" sz="4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ength</a:t>
            </a:r>
            <a:endParaRPr lang="en-GB" sz="4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2853" y="5176463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shorter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9552" y="4476117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longer</a:t>
            </a:r>
            <a:endParaRPr lang="en-GB" sz="4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9727" y="3613527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same</a:t>
            </a:r>
            <a:endParaRPr lang="en-GB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0805" y="4244840"/>
            <a:ext cx="2737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shortest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826" y="5072712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longest</a:t>
            </a:r>
            <a:endParaRPr lang="en-GB" sz="4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432628" y="488187"/>
            <a:ext cx="889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These words help us 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compare lengths.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574" y="1601767"/>
            <a:ext cx="5327939" cy="20193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22443" y="3825699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long</a:t>
            </a:r>
            <a:endParaRPr lang="en-GB" sz="4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5330" y="2925695"/>
            <a:ext cx="219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short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3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27936" y="360351"/>
            <a:ext cx="835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Which is the longest?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8292" y="5525490"/>
            <a:ext cx="665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measure?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64" y="1414568"/>
            <a:ext cx="3140213" cy="29159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4063">
            <a:off x="1343011" y="2848981"/>
            <a:ext cx="1546729" cy="1200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95722">
            <a:off x="586826" y="2035828"/>
            <a:ext cx="1754403" cy="1200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09" y="1527668"/>
            <a:ext cx="2342953" cy="29173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514" y="1619691"/>
            <a:ext cx="3889840" cy="28253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2158" y="4988459"/>
            <a:ext cx="1250012" cy="8750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16375" y="4546768"/>
            <a:ext cx="273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can’t tell which is longest!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190935" y="4560579"/>
            <a:ext cx="2577012" cy="799927"/>
          </a:xfrm>
          <a:prstGeom prst="wedgeRoundRectCallout">
            <a:avLst>
              <a:gd name="adj1" fmla="val -63903"/>
              <a:gd name="adj2" fmla="val 43543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21721" y="36348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the longest?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21722" y="91572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484" y="5586136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line them up carefully.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16457">
            <a:off x="2030106" y="1643587"/>
            <a:ext cx="3133725" cy="5915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64373">
            <a:off x="1703669" y="-538099"/>
            <a:ext cx="3133725" cy="5915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35152">
            <a:off x="4883989" y="1292148"/>
            <a:ext cx="2659532" cy="50199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020381" y="1605968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57215" y="1716460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5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3455 -0.07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-39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3467 -0.0569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284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01875 0.047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74594" y="347038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the shortest?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00070" y="92988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compare?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759" y="5543916"/>
            <a:ext cx="735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Remember to line them up carefully.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16457">
            <a:off x="2030106" y="1643587"/>
            <a:ext cx="3133725" cy="5915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64373">
            <a:off x="1703669" y="-538099"/>
            <a:ext cx="3133725" cy="5915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35152">
            <a:off x="4883989" y="1292148"/>
            <a:ext cx="2659532" cy="50199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020381" y="1605968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30424" y="1716460"/>
            <a:ext cx="13648" cy="36444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2798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5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3455 -0.0796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-39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34513 -0.0349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57" y="-175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01875 0.047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longer than your spoon?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3 things shorter than your spoon?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20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397">
            <a:off x="4046318" y="1600119"/>
            <a:ext cx="3314700" cy="3086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52697" y="52558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fingers!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512" y="4449861"/>
            <a:ext cx="7511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of your fingers is the longest</a:t>
            </a:r>
            <a:r>
              <a:rPr lang="en-GB" sz="28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615" y="4970070"/>
            <a:ext cx="7695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of your fingers is the shortest</a:t>
            </a:r>
            <a:r>
              <a:rPr lang="en-GB" sz="28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487" y="5519865"/>
            <a:ext cx="7695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Do you have 2 fingers the same length?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3089886"/>
            <a:ext cx="1773044" cy="124360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35584" y="2273184"/>
            <a:ext cx="273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 don’t have any fingers…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1193146" y="2276671"/>
            <a:ext cx="2577012" cy="799927"/>
          </a:xfrm>
          <a:prstGeom prst="wedgeRoundRectCallout">
            <a:avLst>
              <a:gd name="adj1" fmla="val 4906"/>
              <a:gd name="adj2" fmla="val 96213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810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1.8|1.6|1.7|2.1|1.4|1.6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5.6|3.8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4|2.7|2.6|2.7|1.1|5.3|5.2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3.1|3.1|2.2|2.7|2.7|1.2|3.8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0.4|5.8|4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133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find 3 things longer than your spoon?</vt:lpstr>
      <vt:lpstr>Can you find 3 things shorter than your spoon?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Annette Kerry</cp:lastModifiedBy>
  <cp:revision>225</cp:revision>
  <dcterms:created xsi:type="dcterms:W3CDTF">2019-07-05T11:02:13Z</dcterms:created>
  <dcterms:modified xsi:type="dcterms:W3CDTF">2021-02-08T15:07:54Z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