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12" r:id="rId13"/>
    <p:sldId id="313" r:id="rId14"/>
    <p:sldId id="299" r:id="rId15"/>
    <p:sldId id="304" r:id="rId16"/>
    <p:sldId id="300" r:id="rId17"/>
    <p:sldId id="311" r:id="rId18"/>
    <p:sldId id="314" r:id="rId19"/>
    <p:sldId id="307" r:id="rId20"/>
    <p:sldId id="301" r:id="rId21"/>
    <p:sldId id="316" r:id="rId22"/>
    <p:sldId id="315" r:id="rId23"/>
    <p:sldId id="317" r:id="rId24"/>
    <p:sldId id="318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4490"/>
            <a:ext cx="6108721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90" y="3424034"/>
            <a:ext cx="3732934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969" y="3418310"/>
            <a:ext cx="3033414" cy="762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862057" y="2327564"/>
            <a:ext cx="0" cy="23968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77165" y="556660"/>
            <a:ext cx="501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longer?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4409" y="1184439"/>
            <a:ext cx="501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5761" y="4881923"/>
            <a:ext cx="616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toothbrush is longer.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9279" y="5509280"/>
            <a:ext cx="7124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 toothbrush is shorter.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6541" y="4903214"/>
            <a:ext cx="1243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blue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80419" y="5509280"/>
            <a:ext cx="1462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green</a:t>
            </a:r>
            <a:endParaRPr lang="en-GB" sz="3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96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1.11111E-6 L 0.22118 -0.149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1481E-6 L -0.24289 0.036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3" y="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88" y="3270927"/>
            <a:ext cx="2136711" cy="23551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660" y="2614788"/>
            <a:ext cx="2687697" cy="296246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67512" y="5465067"/>
            <a:ext cx="72514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7512" y="5465067"/>
            <a:ext cx="727200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7512" y="3871568"/>
            <a:ext cx="7251418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7512" y="3486633"/>
            <a:ext cx="7251418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89001" y="5520580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1012" y="1320116"/>
            <a:ext cx="7228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put these in order from </a:t>
            </a: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shortest to tallest?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306" y="3270927"/>
            <a:ext cx="2382279" cy="262582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226238" y="5530052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8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4.16667E-6 -0.235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8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-0.27726 0.0006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-2.77778E-7 -0.0576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417 L 0.25 0.0041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2.59259E-6 L -0.00052 -0.1120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139218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1534871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20691">
            <a:off x="1229401" y="1582558"/>
            <a:ext cx="3416978" cy="52560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43503">
            <a:off x="2116266" y="1663744"/>
            <a:ext cx="1643250" cy="23217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97069">
            <a:off x="5391919" y="1621049"/>
            <a:ext cx="1643250" cy="23217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65575" y="2217752"/>
            <a:ext cx="2535265" cy="289234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081954" y="2396291"/>
            <a:ext cx="0" cy="25352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64587" y="2050963"/>
            <a:ext cx="3416978" cy="52560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72412" y="5584432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38913" y="345776"/>
            <a:ext cx="7852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put these in order from </a:t>
            </a: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longest to shortest?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9001" y="5567327"/>
            <a:ext cx="1743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longest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44607">
            <a:off x="125796" y="1890542"/>
            <a:ext cx="2535265" cy="28923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144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47917 0.1099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58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-0.13732 0.378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1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0.12431 0.2546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15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180" y="4552493"/>
            <a:ext cx="6759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is taller than the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54" y="2945507"/>
            <a:ext cx="1254492" cy="8781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" y="1828111"/>
            <a:ext cx="2216126" cy="19955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479" y="3127135"/>
            <a:ext cx="953691" cy="6965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105" y="281784"/>
            <a:ext cx="2671947" cy="36979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798" y="2276051"/>
            <a:ext cx="1373226" cy="173327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73815" y="5618877"/>
            <a:ext cx="6759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is shorter than the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57" y="4315046"/>
            <a:ext cx="666597" cy="84137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57" y="5320567"/>
            <a:ext cx="907638" cy="81729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337" y="4483668"/>
            <a:ext cx="805665" cy="56396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346" y="4466089"/>
            <a:ext cx="953691" cy="69651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170" y="5031234"/>
            <a:ext cx="764882" cy="10585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393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47574" y="5533501"/>
            <a:ext cx="191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shortest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93110" y="4665599"/>
            <a:ext cx="191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tallest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754" y="2945507"/>
            <a:ext cx="1254492" cy="87814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" y="1828111"/>
            <a:ext cx="2216126" cy="19955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479" y="3127135"/>
            <a:ext cx="953691" cy="6965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105" y="281784"/>
            <a:ext cx="2671947" cy="36979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798" y="2276051"/>
            <a:ext cx="1373226" cy="173327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76781" y="4665599"/>
            <a:ext cx="7425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is the            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1638" y="5549667"/>
            <a:ext cx="6759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is the                 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967" y="3690467"/>
            <a:ext cx="1123600" cy="15550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556" y="5460949"/>
            <a:ext cx="1047621" cy="6965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7687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2 and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883422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5s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8?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Compare:  37 is ______ than 49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6567" y="1398458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50971" y="2735811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, 10, 15,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1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107888" y="3434536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eight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5171" y="4680451"/>
            <a:ext cx="2667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less 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0837" y="137681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9960" y="137681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31916" y="137681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14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49080" y="272788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87585" y="272788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25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6708" y="2727887"/>
            <a:ext cx="696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30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5550" y="883422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5s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8?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Compare:  37 is ______ than 49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76567" y="1398458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50971" y="2735811"/>
            <a:ext cx="441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, 10, 15, ___, ___, ___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284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63910" y="4204023"/>
            <a:ext cx="75151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3407721"/>
            <a:ext cx="639796" cy="9038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3108185"/>
            <a:ext cx="639796" cy="903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2806017"/>
            <a:ext cx="639796" cy="9038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2503849"/>
            <a:ext cx="639796" cy="9038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2195092"/>
            <a:ext cx="639796" cy="9038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64" y="3410514"/>
            <a:ext cx="639796" cy="9038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64" y="3098964"/>
            <a:ext cx="639796" cy="9038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64" y="2774351"/>
            <a:ext cx="639796" cy="9038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736" y="1902145"/>
            <a:ext cx="639796" cy="90387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87437" y="1828825"/>
            <a:ext cx="153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blue</a:t>
            </a:r>
            <a:endParaRPr lang="en-GB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605" y="1274069"/>
            <a:ext cx="153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green</a:t>
            </a:r>
            <a:endParaRPr lang="en-GB" sz="32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52419" y="2860953"/>
            <a:ext cx="7540605" cy="13855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60601" y="464364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 tower is taller.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90855" y="536461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           tower is shorter.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0.04166 0.5173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2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0.00782 -0.1231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-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-0.19375 0.4872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87" y="2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4998" y="55778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height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87967" y="1909133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4186860" y="1909133"/>
            <a:ext cx="3695187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28721" y="5058386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51" y="2627651"/>
            <a:ext cx="2299519" cy="30224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17" y="3376472"/>
            <a:ext cx="2047998" cy="217776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51754" y="5035600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861" y="2300629"/>
            <a:ext cx="1777243" cy="31574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18" y="1487543"/>
            <a:ext cx="2187830" cy="415134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01143" y="113682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5634" y="386097"/>
            <a:ext cx="6171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Let’s compare height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4551" y="547721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taller?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4141223"/>
            <a:ext cx="639796" cy="9038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3841687"/>
            <a:ext cx="639796" cy="9038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3539519"/>
            <a:ext cx="639796" cy="903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3237351"/>
            <a:ext cx="639796" cy="9038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2941657"/>
            <a:ext cx="639796" cy="9038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2623002"/>
            <a:ext cx="639796" cy="9038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05" y="2320834"/>
            <a:ext cx="639796" cy="9038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4144016"/>
            <a:ext cx="639796" cy="9038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3832466"/>
            <a:ext cx="639796" cy="9038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3520916"/>
            <a:ext cx="639796" cy="9038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33" y="3224706"/>
            <a:ext cx="639796" cy="90387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34256" y="4528983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84565" y="1511932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4694355" y="1511932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482" y="2596073"/>
            <a:ext cx="1524866" cy="23547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87" y="1980380"/>
            <a:ext cx="1524866" cy="30112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175288" y="4550384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3507" y="3485866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47728" y="1870072"/>
            <a:ext cx="3214254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169488" y="1909133"/>
            <a:ext cx="3994115" cy="3436215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076989" y="2502560"/>
            <a:ext cx="708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latin typeface="KG Primary Penmanship" panose="02000506000000020003" pitchFamily="2" charset="0"/>
                <a:sym typeface="Wingdings" panose="05000000000000000000" pitchFamily="2" charset="2"/>
              </a:rPr>
              <a:t></a:t>
            </a:r>
            <a:endParaRPr lang="en-GB" sz="8000" dirty="0">
              <a:latin typeface="KG Primary Penmanship" panose="02000506000000020003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6209" y="2919412"/>
            <a:ext cx="1876425" cy="22383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3409" y="1360330"/>
            <a:ext cx="1876425" cy="300674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40" y="3431555"/>
            <a:ext cx="3880491" cy="17419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340" y="2059954"/>
            <a:ext cx="3038567" cy="174196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279003" y="41952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length!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28481" y="5457066"/>
            <a:ext cx="5011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927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1.5|1.6|9.2|1.3|1.6|11.4|14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8.4|10.5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.1|1.4|5.6|10.7|8.1|3.8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1|5.9|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4.7|25.1|1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3.4|18.5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3.2|7.4|7.3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.8|14.6|1.3|6.8|4.8|2.7|3.7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3|2|8|6.8|0.9|0.9|15.1|4.5|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7.5|20.5|7.7|13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522d4c35-b548-4432-90ae-af4376e1c4b4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253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Comic Sans MS</vt:lpstr>
      <vt:lpstr>KG Primary Penmanship</vt:lpstr>
      <vt:lpstr>Wingdings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 </vt:lpstr>
      <vt:lpstr>PowerPoint Presentation</vt:lpstr>
      <vt:lpstr>PowerPoint Presentation</vt:lpstr>
      <vt:lpstr>PowerPoint Presentation</vt:lpstr>
      <vt:lpstr>PowerPoint Presentation</vt:lpstr>
      <vt:lpstr>Have a go at questions 2 and 3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Annette Kerry</cp:lastModifiedBy>
  <cp:revision>232</cp:revision>
  <dcterms:created xsi:type="dcterms:W3CDTF">2019-07-05T11:02:13Z</dcterms:created>
  <dcterms:modified xsi:type="dcterms:W3CDTF">2021-02-08T15:06:39Z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