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12" r:id="rId13"/>
    <p:sldId id="313" r:id="rId14"/>
    <p:sldId id="299" r:id="rId15"/>
    <p:sldId id="304" r:id="rId16"/>
    <p:sldId id="300" r:id="rId17"/>
    <p:sldId id="311" r:id="rId18"/>
    <p:sldId id="314" r:id="rId19"/>
    <p:sldId id="307" r:id="rId20"/>
    <p:sldId id="301" r:id="rId21"/>
    <p:sldId id="316" r:id="rId22"/>
    <p:sldId id="315" r:id="rId23"/>
    <p:sldId id="317" r:id="rId24"/>
    <p:sldId id="318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4490"/>
            <a:ext cx="6108721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0" y="3424034"/>
            <a:ext cx="3732934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69" y="3418310"/>
            <a:ext cx="3033414" cy="762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62057" y="2327564"/>
            <a:ext cx="0" cy="23968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7165" y="556660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longer?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4409" y="1184439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761" y="4881923"/>
            <a:ext cx="616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toothbrush is longer.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279" y="5509280"/>
            <a:ext cx="7124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toothbrush 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6541" y="4903214"/>
            <a:ext cx="1243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0419" y="5509280"/>
            <a:ext cx="146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1.11111E-6 L 0.22118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24289 0.03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8" y="3270927"/>
            <a:ext cx="2136711" cy="2355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0" y="2614788"/>
            <a:ext cx="2687697" cy="296246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67512" y="5465067"/>
            <a:ext cx="7251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512" y="5465067"/>
            <a:ext cx="7272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7512" y="3871568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7512" y="3486633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89001" y="5520580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012" y="1320116"/>
            <a:ext cx="7228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shortest to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06" y="3270927"/>
            <a:ext cx="2382279" cy="26258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26238" y="553005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4.16667E-6 -0.235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8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27726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2.77778E-7 -0.0576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7 L 0.25 0.004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2.59259E-6 L -0.00052 -0.112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139218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53487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0691">
            <a:off x="1229401" y="1582558"/>
            <a:ext cx="3416978" cy="525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3503">
            <a:off x="2116266" y="1663744"/>
            <a:ext cx="1643250" cy="23217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7069">
            <a:off x="5391919" y="1621049"/>
            <a:ext cx="1643250" cy="2321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75" y="2217752"/>
            <a:ext cx="2535265" cy="28923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081954" y="2396291"/>
            <a:ext cx="0" cy="2535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4587" y="2050963"/>
            <a:ext cx="3416978" cy="52560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2412" y="558443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38913" y="345776"/>
            <a:ext cx="7852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longest to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9001" y="5567327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longest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44607">
            <a:off x="125796" y="1890542"/>
            <a:ext cx="2535265" cy="2892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44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7917 0.109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3732 0.3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12431 0.25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180" y="4552493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taller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3815" y="561887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shorter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4315046"/>
            <a:ext cx="666597" cy="8413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5320567"/>
            <a:ext cx="907638" cy="8172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37" y="4483668"/>
            <a:ext cx="805665" cy="5639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46" y="4466089"/>
            <a:ext cx="953691" cy="6965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70" y="5031234"/>
            <a:ext cx="764882" cy="1058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93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7574" y="5533501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93110" y="4665599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6781" y="4665599"/>
            <a:ext cx="742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is the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1638" y="554966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is the     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67" y="3690467"/>
            <a:ext cx="1123600" cy="1555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56" y="5460949"/>
            <a:ext cx="1047621" cy="696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687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7888" y="343453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eight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171" y="4680451"/>
            <a:ext cx="266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0837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9960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1916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9080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7585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708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84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63910" y="4204023"/>
            <a:ext cx="7515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407721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108185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806017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503849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19509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41051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098964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2774351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1902145"/>
            <a:ext cx="639796" cy="9038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87437" y="1828825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605" y="1274069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52419" y="2860953"/>
            <a:ext cx="7540605" cy="1385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60601" y="46436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taller.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0855" y="536461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4166 0.517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0782 -0.123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19375 0.4872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998" y="5577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height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7967" y="1909133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186860" y="1909133"/>
            <a:ext cx="3695187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8721" y="505838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1" y="2627651"/>
            <a:ext cx="2299519" cy="3022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7" y="3376472"/>
            <a:ext cx="2047998" cy="21777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1754" y="503560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61" y="2300629"/>
            <a:ext cx="1777243" cy="31574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1487543"/>
            <a:ext cx="2187830" cy="4151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1143" y="113682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634" y="386097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Let’s compare height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551" y="547721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4141223"/>
            <a:ext cx="639796" cy="90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841687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539519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237351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941657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62300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32083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4144016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832466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520916"/>
            <a:ext cx="639796" cy="9038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224706"/>
            <a:ext cx="639796" cy="9038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34256" y="4528983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8456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69435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82" y="2596073"/>
            <a:ext cx="1524866" cy="2354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87" y="1980380"/>
            <a:ext cx="1524866" cy="3011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75288" y="4550384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3507" y="348586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7728" y="187007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169488" y="1909133"/>
            <a:ext cx="3994115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76989" y="250256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6209" y="2919412"/>
            <a:ext cx="1876425" cy="2238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3409" y="1360330"/>
            <a:ext cx="1876425" cy="3006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3431555"/>
            <a:ext cx="3880491" cy="17419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2059954"/>
            <a:ext cx="3038567" cy="17419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79003" y="41952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length!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8481" y="5457066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2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5|1.6|9.2|1.3|1.6|11.4|1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4|10.5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1|1.4|5.6|10.7|8.1|3.8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|5.9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4.7|25.1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4|18.5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.2|7.4|7.3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8|14.6|1.3|6.8|4.8|2.7|3.7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2|8|6.8|0.9|0.9|15.1|4.5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7.5|20.5|7.7|13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522d4c35-b548-4432-90ae-af4376e1c4b4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253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Comic Sans MS</vt:lpstr>
      <vt:lpstr>KG Primary Penmanship</vt:lpstr>
      <vt:lpstr>Wingdings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 </vt:lpstr>
      <vt:lpstr>PowerPoint Presentation</vt:lpstr>
      <vt:lpstr>PowerPoint Presentation</vt:lpstr>
      <vt:lpstr>PowerPoint Presentation</vt:lpstr>
      <vt:lpstr>PowerPoint Presentation</vt:lpstr>
      <vt:lpstr>Have a go at questions 2 and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232</cp:revision>
  <dcterms:created xsi:type="dcterms:W3CDTF">2019-07-05T11:02:13Z</dcterms:created>
  <dcterms:modified xsi:type="dcterms:W3CDTF">2021-02-08T15:06:39Z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