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5"/>
  </p:notesMasterIdLst>
  <p:sldIdLst>
    <p:sldId id="296" r:id="rId11"/>
    <p:sldId id="299" r:id="rId12"/>
    <p:sldId id="318" r:id="rId13"/>
    <p:sldId id="313" r:id="rId14"/>
    <p:sldId id="305" r:id="rId15"/>
    <p:sldId id="314" r:id="rId16"/>
    <p:sldId id="311" r:id="rId17"/>
    <p:sldId id="301" r:id="rId18"/>
    <p:sldId id="315" r:id="rId19"/>
    <p:sldId id="309" r:id="rId20"/>
    <p:sldId id="308" r:id="rId21"/>
    <p:sldId id="312" r:id="rId22"/>
    <p:sldId id="316" r:id="rId23"/>
    <p:sldId id="31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58FB86A6-BE51-4D75-A24D-B1B58E4B3C3B}"/>
    <pc:docChg chg="custSel modSld">
      <pc:chgData name="James Clegg" userId="c6df1435-7a36-4b38-be4d-16e68e91152f" providerId="ADAL" clId="{58FB86A6-BE51-4D75-A24D-B1B58E4B3C3B}" dt="2021-02-03T12:10:44.406" v="0" actId="478"/>
      <pc:docMkLst>
        <pc:docMk/>
      </pc:docMkLst>
      <pc:sldChg chg="delSp">
        <pc:chgData name="James Clegg" userId="c6df1435-7a36-4b38-be4d-16e68e91152f" providerId="ADAL" clId="{58FB86A6-BE51-4D75-A24D-B1B58E4B3C3B}" dt="2021-02-03T12:10:44.406" v="0" actId="478"/>
        <pc:sldMkLst>
          <pc:docMk/>
          <pc:sldMk cId="3614219093" sldId="305"/>
        </pc:sldMkLst>
        <pc:spChg chg="del">
          <ac:chgData name="James Clegg" userId="c6df1435-7a36-4b38-be4d-16e68e91152f" providerId="ADAL" clId="{58FB86A6-BE51-4D75-A24D-B1B58E4B3C3B}" dt="2021-02-03T12:10:44.406" v="0" actId="478"/>
          <ac:spMkLst>
            <pc:docMk/>
            <pc:sldMk cId="3614219093" sldId="305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08/02/2021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08/02/2021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" y="2280843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542036" y="5451034"/>
            <a:ext cx="716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spoon is 2     and  6     long.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3984" y="-1022193"/>
            <a:ext cx="3639567" cy="686982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 rot="5400000">
            <a:off x="1685541" y="2432748"/>
            <a:ext cx="1109131" cy="27971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 rot="5400000">
            <a:off x="3819460" y="2432748"/>
            <a:ext cx="1109131" cy="27971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 rot="5400000">
            <a:off x="5959827" y="2432748"/>
            <a:ext cx="1109131" cy="2797174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1097644" y="1173579"/>
            <a:ext cx="0" cy="32070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6688409" y="1373362"/>
            <a:ext cx="16132" cy="300725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44280" y="4618522"/>
            <a:ext cx="716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spoon is shorter than 3 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703747" y="1441708"/>
            <a:ext cx="915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26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5664328" y="5512058"/>
            <a:ext cx="542863" cy="557411"/>
          </a:xfrm>
          <a:prstGeom prst="rect">
            <a:avLst/>
          </a:prstGeom>
        </p:spPr>
      </p:pic>
      <p:sp>
        <p:nvSpPr>
          <p:cNvPr id="72" name="Rounded Rectangle 71"/>
          <p:cNvSpPr/>
          <p:nvPr/>
        </p:nvSpPr>
        <p:spPr>
          <a:xfrm>
            <a:off x="3549246" y="5484126"/>
            <a:ext cx="409080" cy="501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 rot="2253589">
            <a:off x="6598804" y="4235979"/>
            <a:ext cx="459695" cy="1159328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 rot="1859591">
            <a:off x="4164653" y="5046542"/>
            <a:ext cx="459695" cy="1159328"/>
          </a:xfrm>
          <a:prstGeom prst="rect">
            <a:avLst/>
          </a:prstGeom>
        </p:spPr>
      </p:pic>
      <p:sp>
        <p:nvSpPr>
          <p:cNvPr id="79" name="Rounded Rectangle 78"/>
          <p:cNvSpPr/>
          <p:nvPr/>
        </p:nvSpPr>
        <p:spPr>
          <a:xfrm>
            <a:off x="5309097" y="5455381"/>
            <a:ext cx="409080" cy="501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/>
          <p:cNvSpPr txBox="1"/>
          <p:nvPr/>
        </p:nvSpPr>
        <p:spPr>
          <a:xfrm>
            <a:off x="-263446" y="1030941"/>
            <a:ext cx="716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long is the spoon?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3314053" y="1476346"/>
            <a:ext cx="542863" cy="5574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5203161" y="3476912"/>
            <a:ext cx="560967" cy="576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5416699" y="3476912"/>
            <a:ext cx="560967" cy="576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5630237" y="3476912"/>
            <a:ext cx="560967" cy="576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5843775" y="3476912"/>
            <a:ext cx="560967" cy="576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6057313" y="3476912"/>
            <a:ext cx="560967" cy="576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6270851" y="3476912"/>
            <a:ext cx="560967" cy="576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6484389" y="3476912"/>
            <a:ext cx="560967" cy="576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6697927" y="3476912"/>
            <a:ext cx="560967" cy="576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6911465" y="3476912"/>
            <a:ext cx="560967" cy="576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7125003" y="3476912"/>
            <a:ext cx="560967" cy="57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438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4.44444E-6 -0.0754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67" grpId="0"/>
      <p:bldP spid="70" grpId="0"/>
      <p:bldP spid="72" grpId="0" animBg="1"/>
      <p:bldP spid="72" grpId="1" animBg="1"/>
      <p:bldP spid="79" grpId="0" animBg="1"/>
      <p:bldP spid="7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you use blocks to measure your spoon?</a:t>
            </a:r>
          </a:p>
        </p:txBody>
      </p:sp>
    </p:spTree>
    <p:extLst>
      <p:ext uri="{BB962C8B-B14F-4D97-AF65-F5344CB8AC3E}">
        <p14:creationId xmlns:p14="http://schemas.microsoft.com/office/powerpoint/2010/main" val="1923779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62" y="625380"/>
            <a:ext cx="5248275" cy="4324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3345" y="405638"/>
            <a:ext cx="716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long is the pool?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333767" y="1009934"/>
            <a:ext cx="696036" cy="3370997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740" y="4560499"/>
            <a:ext cx="1565894" cy="19090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264" y="5261346"/>
            <a:ext cx="1172120" cy="820484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2294637" y="4564950"/>
            <a:ext cx="2096673" cy="1334168"/>
          </a:xfrm>
          <a:prstGeom prst="wedgeRoundRectCallout">
            <a:avLst>
              <a:gd name="adj1" fmla="val -72778"/>
              <a:gd name="adj2" fmla="val 20829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233406" y="4507439"/>
            <a:ext cx="2122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I will use  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to measure!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4977910" y="4682564"/>
            <a:ext cx="1950712" cy="799927"/>
          </a:xfrm>
          <a:prstGeom prst="wedgeRoundRectCallout">
            <a:avLst>
              <a:gd name="adj1" fmla="val 42672"/>
              <a:gd name="adj2" fmla="val 75082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904332" y="4751595"/>
            <a:ext cx="2097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I will use  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to measure!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7672">
            <a:off x="6517304" y="4794377"/>
            <a:ext cx="345597" cy="2658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53" y="4850409"/>
            <a:ext cx="1133564" cy="6374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054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62" y="625380"/>
            <a:ext cx="5248275" cy="4324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3345" y="405638"/>
            <a:ext cx="716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long is the pool?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333767" y="1110343"/>
            <a:ext cx="696036" cy="3270588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4443" y="4560499"/>
            <a:ext cx="1565894" cy="19090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3688" y="3353374"/>
            <a:ext cx="1172120" cy="820484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3881205" y="4603252"/>
            <a:ext cx="2096673" cy="1334168"/>
          </a:xfrm>
          <a:prstGeom prst="wedgeRoundRectCallout">
            <a:avLst>
              <a:gd name="adj1" fmla="val -72778"/>
              <a:gd name="adj2" fmla="val 20829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868239" y="4613981"/>
            <a:ext cx="2122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The pool is 28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long.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680559" y="1753553"/>
            <a:ext cx="1745249" cy="1392470"/>
          </a:xfrm>
          <a:prstGeom prst="wedgeRoundRectCallout">
            <a:avLst>
              <a:gd name="adj1" fmla="val -5"/>
              <a:gd name="adj2" fmla="val 63320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44658" y="1845038"/>
            <a:ext cx="1781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48, 49…..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I have so much more to measure.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68" y="4980303"/>
            <a:ext cx="963620" cy="541924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H="1">
            <a:off x="2144443" y="3752990"/>
            <a:ext cx="150194" cy="60842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8331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you measure?</a:t>
            </a:r>
            <a:br>
              <a:rPr lang="en-GB" dirty="0"/>
            </a:br>
            <a:r>
              <a:rPr lang="en-GB" dirty="0"/>
              <a:t>What will you use to measure with?</a:t>
            </a:r>
          </a:p>
        </p:txBody>
      </p:sp>
    </p:spTree>
    <p:extLst>
      <p:ext uri="{BB962C8B-B14F-4D97-AF65-F5344CB8AC3E}">
        <p14:creationId xmlns:p14="http://schemas.microsoft.com/office/powerpoint/2010/main" val="1896582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4151" y="64009"/>
            <a:ext cx="5228122" cy="4041476"/>
            <a:chOff x="1590539" y="1904520"/>
            <a:chExt cx="5228122" cy="404147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539" y="1904520"/>
              <a:ext cx="5228122" cy="404147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795366" y="5320142"/>
              <a:ext cx="4645382" cy="5288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5870">
            <a:off x="763649" y="3806510"/>
            <a:ext cx="800470" cy="594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3986">
            <a:off x="1161513" y="3660022"/>
            <a:ext cx="1106003" cy="8218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3986">
            <a:off x="1800495" y="3628245"/>
            <a:ext cx="1258288" cy="9350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69" y="3587450"/>
            <a:ext cx="1651679" cy="12273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2967">
            <a:off x="3849537" y="3494630"/>
            <a:ext cx="1839564" cy="136701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4400204-76EC-8C42-B76E-A919BCF06A92}"/>
              </a:ext>
            </a:extLst>
          </p:cNvPr>
          <p:cNvCxnSpPr/>
          <p:nvPr/>
        </p:nvCxnSpPr>
        <p:spPr>
          <a:xfrm flipV="1">
            <a:off x="865432" y="541238"/>
            <a:ext cx="0" cy="401785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400204-76EC-8C42-B76E-A919BCF06A92}"/>
              </a:ext>
            </a:extLst>
          </p:cNvPr>
          <p:cNvCxnSpPr/>
          <p:nvPr/>
        </p:nvCxnSpPr>
        <p:spPr>
          <a:xfrm flipV="1">
            <a:off x="5436433" y="541238"/>
            <a:ext cx="0" cy="401785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47503" y="3656722"/>
            <a:ext cx="4433553" cy="778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909761" y="3757274"/>
            <a:ext cx="4476431" cy="6523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4204" y="3497706"/>
            <a:ext cx="1405916" cy="1695926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>
            <a:off x="5610758" y="2132595"/>
            <a:ext cx="2459417" cy="1226581"/>
          </a:xfrm>
          <a:prstGeom prst="wedgeRoundRectCallout">
            <a:avLst>
              <a:gd name="adj1" fmla="val -2987"/>
              <a:gd name="adj2" fmla="val 97261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425631" y="2214986"/>
            <a:ext cx="2737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The shells have to be the same size.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951" y="5061643"/>
            <a:ext cx="1502171" cy="1053616"/>
          </a:xfrm>
          <a:prstGeom prst="rect">
            <a:avLst/>
          </a:prstGeom>
        </p:spPr>
      </p:pic>
      <p:sp>
        <p:nvSpPr>
          <p:cNvPr id="29" name="Rounded Rectangular Callout 28"/>
          <p:cNvSpPr/>
          <p:nvPr/>
        </p:nvSpPr>
        <p:spPr>
          <a:xfrm>
            <a:off x="2926775" y="5061643"/>
            <a:ext cx="2459417" cy="799927"/>
          </a:xfrm>
          <a:prstGeom prst="wedgeRoundRectCallout">
            <a:avLst>
              <a:gd name="adj1" fmla="val -72455"/>
              <a:gd name="adj2" fmla="val 9542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2787910" y="5046559"/>
            <a:ext cx="2737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The castle is 5 shells long.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366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9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7214" y="64009"/>
            <a:ext cx="5228122" cy="4041476"/>
            <a:chOff x="1590539" y="1904520"/>
            <a:chExt cx="5228122" cy="404147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539" y="1904520"/>
              <a:ext cx="5228122" cy="404147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795366" y="5320142"/>
              <a:ext cx="4645382" cy="5288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4" y="3199400"/>
            <a:ext cx="1460411" cy="13596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63" y="3217933"/>
            <a:ext cx="1460411" cy="13596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121" y="3250024"/>
            <a:ext cx="1460411" cy="13596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02" y="3224712"/>
            <a:ext cx="1460411" cy="13596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39" y="3199400"/>
            <a:ext cx="1460411" cy="135969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4400204-76EC-8C42-B76E-A919BCF06A92}"/>
              </a:ext>
            </a:extLst>
          </p:cNvPr>
          <p:cNvCxnSpPr/>
          <p:nvPr/>
        </p:nvCxnSpPr>
        <p:spPr>
          <a:xfrm flipV="1">
            <a:off x="865432" y="541238"/>
            <a:ext cx="0" cy="401785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400204-76EC-8C42-B76E-A919BCF06A92}"/>
              </a:ext>
            </a:extLst>
          </p:cNvPr>
          <p:cNvCxnSpPr/>
          <p:nvPr/>
        </p:nvCxnSpPr>
        <p:spPr>
          <a:xfrm flipV="1">
            <a:off x="5436433" y="541238"/>
            <a:ext cx="0" cy="401785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47503" y="3656722"/>
            <a:ext cx="4433553" cy="778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909761" y="3757274"/>
            <a:ext cx="4476431" cy="6523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63598" y="3355017"/>
            <a:ext cx="1405916" cy="169592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951" y="5061643"/>
            <a:ext cx="1502171" cy="1053616"/>
          </a:xfrm>
          <a:prstGeom prst="rect">
            <a:avLst/>
          </a:prstGeom>
        </p:spPr>
      </p:pic>
      <p:sp>
        <p:nvSpPr>
          <p:cNvPr id="30" name="Rounded Rectangular Callout 29"/>
          <p:cNvSpPr/>
          <p:nvPr/>
        </p:nvSpPr>
        <p:spPr>
          <a:xfrm>
            <a:off x="2977016" y="4971075"/>
            <a:ext cx="2459417" cy="799927"/>
          </a:xfrm>
          <a:prstGeom prst="wedgeRoundRectCallout">
            <a:avLst>
              <a:gd name="adj1" fmla="val -71392"/>
              <a:gd name="adj2" fmla="val 16074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2816883" y="4935846"/>
            <a:ext cx="2737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The castle is 5 blocks long.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5610758" y="2559249"/>
            <a:ext cx="2459417" cy="799927"/>
          </a:xfrm>
          <a:prstGeom prst="wedgeRoundRectCallout">
            <a:avLst>
              <a:gd name="adj1" fmla="val -2987"/>
              <a:gd name="adj2" fmla="val 97261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5450625" y="2524020"/>
            <a:ext cx="2737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Tiny, you cannot leave spaces.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65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90539" y="130306"/>
            <a:ext cx="5228122" cy="4041476"/>
            <a:chOff x="1590539" y="1904520"/>
            <a:chExt cx="5228122" cy="404147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539" y="1904520"/>
              <a:ext cx="5228122" cy="404147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795366" y="5320142"/>
              <a:ext cx="4645382" cy="5288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954" y="3615981"/>
            <a:ext cx="837768" cy="676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477" y="3615981"/>
            <a:ext cx="837768" cy="676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000" y="3615981"/>
            <a:ext cx="837768" cy="676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523" y="3615981"/>
            <a:ext cx="837768" cy="6763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46" y="3615981"/>
            <a:ext cx="837768" cy="676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568" y="3615981"/>
            <a:ext cx="837768" cy="67633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400204-76EC-8C42-B76E-A919BCF06A92}"/>
              </a:ext>
            </a:extLst>
          </p:cNvPr>
          <p:cNvCxnSpPr/>
          <p:nvPr/>
        </p:nvCxnSpPr>
        <p:spPr>
          <a:xfrm flipV="1">
            <a:off x="1939025" y="607535"/>
            <a:ext cx="0" cy="401785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4400204-76EC-8C42-B76E-A919BCF06A92}"/>
              </a:ext>
            </a:extLst>
          </p:cNvPr>
          <p:cNvCxnSpPr/>
          <p:nvPr/>
        </p:nvCxnSpPr>
        <p:spPr>
          <a:xfrm flipV="1">
            <a:off x="6542020" y="607535"/>
            <a:ext cx="0" cy="401785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3340" y="4731218"/>
            <a:ext cx="716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sandcastle is 6        long.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129" y="4730426"/>
            <a:ext cx="725332" cy="585567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790366" y="4772162"/>
            <a:ext cx="437591" cy="4685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421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19" y="3233339"/>
            <a:ext cx="1905897" cy="1551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18" y="2354038"/>
            <a:ext cx="1905897" cy="1551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18" y="1451155"/>
            <a:ext cx="1905897" cy="15516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17" y="548272"/>
            <a:ext cx="1905897" cy="15516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48" y="5008899"/>
            <a:ext cx="1003137" cy="81668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276302" y="5193160"/>
            <a:ext cx="595746" cy="50536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351186" y="5178375"/>
            <a:ext cx="590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6862" y="5167399"/>
            <a:ext cx="716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giraffe is               tall.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596788" y="4640412"/>
            <a:ext cx="6020854" cy="2712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45" y="573806"/>
            <a:ext cx="3046723" cy="42165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48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45" y="573806"/>
            <a:ext cx="3046723" cy="4216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19" y="3233339"/>
            <a:ext cx="1905897" cy="1551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18" y="2354038"/>
            <a:ext cx="1905897" cy="1551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18" y="1451155"/>
            <a:ext cx="1905897" cy="15516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17" y="548272"/>
            <a:ext cx="1905897" cy="15516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36" y="4070228"/>
            <a:ext cx="544832" cy="5822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36" y="3536563"/>
            <a:ext cx="544832" cy="5822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36" y="2954360"/>
            <a:ext cx="544832" cy="5822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36" y="2404014"/>
            <a:ext cx="544832" cy="5822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36" y="1864075"/>
            <a:ext cx="544832" cy="5822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35" y="1308864"/>
            <a:ext cx="544832" cy="5822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36" y="768925"/>
            <a:ext cx="544832" cy="5822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48" y="4694999"/>
            <a:ext cx="1003137" cy="8166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86" y="5459341"/>
            <a:ext cx="544832" cy="58220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276302" y="4879260"/>
            <a:ext cx="595746" cy="50536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4569016" y="5517769"/>
            <a:ext cx="595746" cy="50536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351186" y="4864475"/>
            <a:ext cx="590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05633" y="5489939"/>
            <a:ext cx="590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6862" y="4853499"/>
            <a:ext cx="716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giraffe is               tall.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6862" y="5539509"/>
            <a:ext cx="716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giraffe is           tall.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596788" y="4640412"/>
            <a:ext cx="6020854" cy="2712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8298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objects can you find to measure with?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67858" y="-1022193"/>
            <a:ext cx="3639567" cy="6869821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1097644" y="1173579"/>
            <a:ext cx="0" cy="37822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678415" y="1373362"/>
            <a:ext cx="0" cy="348013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73345" y="5331726"/>
            <a:ext cx="716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spoon is             long.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924670" y="5361411"/>
            <a:ext cx="915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4121002" y="5331726"/>
            <a:ext cx="640613" cy="551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9338">
            <a:off x="996537" y="3369906"/>
            <a:ext cx="1189595" cy="91498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9338">
            <a:off x="1935952" y="3369906"/>
            <a:ext cx="1189595" cy="91498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9338">
            <a:off x="2854753" y="3369906"/>
            <a:ext cx="1189595" cy="91498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9338">
            <a:off x="3773554" y="3369906"/>
            <a:ext cx="1189595" cy="91498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9338">
            <a:off x="4692355" y="3369906"/>
            <a:ext cx="1189595" cy="91498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9338">
            <a:off x="5611156" y="3369906"/>
            <a:ext cx="1189595" cy="91498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7672">
            <a:off x="4653641" y="5081059"/>
            <a:ext cx="1189595" cy="914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76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0" grpId="0"/>
      <p:bldP spid="72" grpId="0" animBg="1"/>
      <p:bldP spid="7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7.6|1.3|0.7|0.7|0.8|3.2|19.6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8.8|5.7|1|0.9|1|3.5|22.3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.3|5.4|1.8|0.9|2.1|1.1|5.2|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9.9|0.6|0.8|0.7|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1.2|1|0.9|0.9|0.8|0.9|0.8|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6.2|15.9|1.5|1.2|1.1|1|0.9|9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3.8|6.2|0.9|6|10.2|3.5|5|1.7|3.9|1|4.1|1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7.5|2.7|7.8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0.6|7.8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5267</TotalTime>
  <Words>159</Words>
  <Application>Microsoft Office PowerPoint</Application>
  <PresentationFormat>On-screen Show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objects can you find to measure with?</vt:lpstr>
      <vt:lpstr>PowerPoint Presentation</vt:lpstr>
      <vt:lpstr>PowerPoint Presentation</vt:lpstr>
      <vt:lpstr>Can you use blocks to measure your spoon?</vt:lpstr>
      <vt:lpstr>PowerPoint Presentation</vt:lpstr>
      <vt:lpstr>PowerPoint Presentation</vt:lpstr>
      <vt:lpstr>What can you measure? What will you use to measure with?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Annette Kerry</cp:lastModifiedBy>
  <cp:revision>233</cp:revision>
  <dcterms:created xsi:type="dcterms:W3CDTF">2019-07-05T11:02:13Z</dcterms:created>
  <dcterms:modified xsi:type="dcterms:W3CDTF">2021-02-08T15:10:01Z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