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558"/>
  </p:normalViewPr>
  <p:slideViewPr>
    <p:cSldViewPr snapToGrid="0" snapToObjects="1">
      <p:cViewPr varScale="1">
        <p:scale>
          <a:sx n="69" d="100"/>
          <a:sy n="69" d="100"/>
        </p:scale>
        <p:origin x="16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3D306-D91D-8D4E-BF0D-F79FEFF3B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97CFF4-716A-7F43-A2E6-2F55E34AC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DC8D0-8AB3-FE42-87CD-0FDFAB03B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B518A-ECD8-C64E-8B43-4B16102B2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53B9DF-6B2D-5341-9DAF-A2CD0447B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F7406-3B66-C941-8420-D99586EA4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Annette Kerry</cp:lastModifiedBy>
  <cp:revision>36</cp:revision>
  <dcterms:created xsi:type="dcterms:W3CDTF">2019-07-05T11:02:13Z</dcterms:created>
  <dcterms:modified xsi:type="dcterms:W3CDTF">2021-02-23T20:12:48Z</dcterms:modified>
</cp:coreProperties>
</file>