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9" r:id="rId12"/>
    <p:sldId id="305" r:id="rId13"/>
    <p:sldId id="311" r:id="rId14"/>
    <p:sldId id="315" r:id="rId15"/>
    <p:sldId id="312" r:id="rId16"/>
    <p:sldId id="313" r:id="rId17"/>
    <p:sldId id="301" r:id="rId18"/>
    <p:sldId id="309" r:id="rId19"/>
    <p:sldId id="310" r:id="rId20"/>
    <p:sldId id="308" r:id="rId21"/>
    <p:sldId id="314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490"/>
            <a:ext cx="606604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914" y="514980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Where can you start?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94" y="2950253"/>
            <a:ext cx="5204148" cy="107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5022049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Any number!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46" y="1483764"/>
            <a:ext cx="1908000" cy="1898241"/>
          </a:xfrm>
          <a:prstGeom prst="rect">
            <a:avLst/>
          </a:prstGeom>
        </p:spPr>
      </p:pic>
      <p:sp>
        <p:nvSpPr>
          <p:cNvPr id="2" name="Curved Up Arrow 1"/>
          <p:cNvSpPr/>
          <p:nvPr/>
        </p:nvSpPr>
        <p:spPr>
          <a:xfrm>
            <a:off x="1992573" y="3624870"/>
            <a:ext cx="1781998" cy="5565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0860" y="419815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1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3472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34444 0.01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5642 0.0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your crayons?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12" y="483318"/>
            <a:ext cx="522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if it isn’t perfect?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002413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114510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0" y="3164139"/>
            <a:ext cx="6547224" cy="1352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4543636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Closest to…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333" y="5258062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lmost…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33606" y="2707947"/>
            <a:ext cx="0" cy="9885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387" y="982990"/>
            <a:ext cx="2878258" cy="42661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24239" y="2707947"/>
            <a:ext cx="0" cy="104076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33" y="1814738"/>
            <a:ext cx="1376203" cy="12197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31654" y="2707947"/>
            <a:ext cx="0" cy="10646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43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your pencil?</a:t>
            </a:r>
            <a:br>
              <a:rPr lang="en-GB" dirty="0" smtClean="0"/>
            </a:br>
            <a:r>
              <a:rPr lang="en-GB" dirty="0" smtClean="0"/>
              <a:t>Can you start from different spots?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6088" y="46303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can we use to measure?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05889" y="1372815"/>
            <a:ext cx="1480636" cy="4175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5400000">
            <a:off x="6380079" y="2885965"/>
            <a:ext cx="788314" cy="90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6" y="4179539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" y="3754916"/>
            <a:ext cx="1427798" cy="1722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751" y="1446576"/>
            <a:ext cx="1291615" cy="90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22" y="2296455"/>
            <a:ext cx="1375243" cy="1695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838417" y="1720508"/>
            <a:ext cx="919534" cy="642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547334" y="1732540"/>
            <a:ext cx="919534" cy="64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268283" y="1732539"/>
            <a:ext cx="919534" cy="642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18284" y="403337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4" y="157174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6" y="1411876"/>
            <a:ext cx="1427798" cy="17223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0622" y="544068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No confusion!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1" b="96296" l="1329" r="96678">
                        <a14:backgroundMark x1="15947" y1="85597" x2="15947" y2="85597"/>
                        <a14:backgroundMark x1="15947" y1="85597" x2="15947" y2="8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7" y="3848887"/>
            <a:ext cx="798655" cy="64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7" b="98354" l="9786" r="89602">
                        <a14:backgroundMark x1="3670" y1="37449" x2="3670" y2="37449"/>
                        <a14:backgroundMark x1="3670" y1="37449" x2="3670" y2="37449"/>
                        <a14:backgroundMark x1="14985" y1="28395" x2="14985" y2="28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330">
            <a:off x="6895827" y="2700740"/>
            <a:ext cx="1250400" cy="929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697">
            <a:off x="5275334" y="2720330"/>
            <a:ext cx="1832506" cy="14434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0622" y="480620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sandcastle is 4 shells long.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2" y="2366812"/>
            <a:ext cx="289560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6082" y="274010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5578" y="236239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1439" y="3492492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2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4971" y="2211229"/>
            <a:ext cx="2705100" cy="40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664" y="2594968"/>
            <a:ext cx="2705100" cy="321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345" y="3058123"/>
            <a:ext cx="2705100" cy="2340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10636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396218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2" y="1983508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4987077"/>
            <a:ext cx="687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To measure and compare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different objects.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36763" y="454758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514829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</a:t>
            </a:r>
            <a:r>
              <a:rPr lang="en-GB" sz="3200" dirty="0" smtClean="0">
                <a:latin typeface="Comic Sans MS" panose="030F0702030302020204" pitchFamily="66" charset="0"/>
              </a:rPr>
              <a:t>here are no spaces.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005" y="2370756"/>
            <a:ext cx="1515868" cy="2861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335451" y="4188326"/>
            <a:ext cx="752256" cy="525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226320" y="4188326"/>
            <a:ext cx="752256" cy="525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024261" y="4181598"/>
            <a:ext cx="752256" cy="525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6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58385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453" y="5148295"/>
            <a:ext cx="740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People talk about length using rulers.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30" y="3330953"/>
            <a:ext cx="5094059" cy="1358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2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find a ruler?</a:t>
            </a:r>
            <a:br>
              <a:rPr lang="en-GB" dirty="0" smtClean="0"/>
            </a:br>
            <a:r>
              <a:rPr lang="en-GB" dirty="0" smtClean="0"/>
              <a:t>What is the same? What is different?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838" y="814304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Be careful!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3035799"/>
            <a:ext cx="6669168" cy="137792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flipV="1">
            <a:off x="945693" y="3738402"/>
            <a:ext cx="229206" cy="675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61330" y="4673013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Mind the gap!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307" y="167750"/>
            <a:ext cx="2324325" cy="4212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98" y="442610"/>
            <a:ext cx="2133242" cy="2604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3542 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2 0.08912 L -0.21441 0.094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00191 -0.15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8|8.3|1.9|6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2|2.4|1.4|2.5|7.8|1.6|1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2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7|12.7|2.2|5.8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3|5.6|6.2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3|7.3|1.3|1.2|3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122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find a ruler? What is the same? What is different?</vt:lpstr>
      <vt:lpstr>PowerPoint Presentation</vt:lpstr>
      <vt:lpstr>PowerPoint Presentation</vt:lpstr>
      <vt:lpstr>Can you measure your crayons?</vt:lpstr>
      <vt:lpstr>PowerPoint Presentation</vt:lpstr>
      <vt:lpstr>Can you measure your pencil? Can you start from different spots?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Annette Kerry</cp:lastModifiedBy>
  <cp:revision>231</cp:revision>
  <dcterms:created xsi:type="dcterms:W3CDTF">2019-07-05T11:02:13Z</dcterms:created>
  <dcterms:modified xsi:type="dcterms:W3CDTF">2021-02-23T20:17:30Z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