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51" autoAdjust="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163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277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556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172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158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254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833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5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28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947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90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749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87BA8-EE05-5B47-AA8E-5C40480EF833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755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1_SP_B3_PP3_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191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1_SP_B3_PP3_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0334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1_SP_B3_PP3_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318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1_SP_B3_PP3_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040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1_SP_B3_PP3_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88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1_SP_B3_PP3_6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2524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1_SP_B3_PP3_7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42788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1_SP_B3_PP3_8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85224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0</Words>
  <Application>Microsoft Office PowerPoint</Application>
  <PresentationFormat>On-screen Show (4:3)</PresentationFormat>
  <Paragraphs>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Annette Kerry</cp:lastModifiedBy>
  <cp:revision>26</cp:revision>
  <dcterms:created xsi:type="dcterms:W3CDTF">2019-07-05T11:02:13Z</dcterms:created>
  <dcterms:modified xsi:type="dcterms:W3CDTF">2021-02-23T20:08:58Z</dcterms:modified>
</cp:coreProperties>
</file>