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3" r:id="rId2"/>
    <p:sldId id="274" r:id="rId3"/>
    <p:sldId id="275" r:id="rId4"/>
    <p:sldId id="270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558"/>
  </p:normalViewPr>
  <p:slideViewPr>
    <p:cSldViewPr snapToGrid="0" snapToObjects="1">
      <p:cViewPr varScale="1">
        <p:scale>
          <a:sx n="69" d="100"/>
          <a:sy n="69" d="100"/>
        </p:scale>
        <p:origin x="164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1A541A-9C8C-5547-BF7C-E16DFA058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351"/>
            <a:ext cx="9144000" cy="646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761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1B66AA-E81C-9940-8211-4F09AB789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351"/>
            <a:ext cx="9144000" cy="646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436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C617DDF-3070-244C-9CA8-9CE038CDE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351"/>
            <a:ext cx="9144000" cy="646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296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0CE2E35-3AF3-6447-AE41-C429616CAD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351"/>
            <a:ext cx="9144000" cy="646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486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CF78F3E-DC00-4D4A-9F62-D1F2A0EC4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351"/>
            <a:ext cx="9144000" cy="646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053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Annette Kerry</cp:lastModifiedBy>
  <cp:revision>39</cp:revision>
  <dcterms:created xsi:type="dcterms:W3CDTF">2019-07-05T11:02:13Z</dcterms:created>
  <dcterms:modified xsi:type="dcterms:W3CDTF">2021-02-23T20:14:13Z</dcterms:modified>
</cp:coreProperties>
</file>