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3" r:id="rId30"/>
    <p:sldId id="284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4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73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5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8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91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5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06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6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2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6924B-6BEC-4E12-8332-E1762A70A93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962F-62C0-425D-83B0-3A2E5D2F6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34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3879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Daily Lenten Candle Prayers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764704"/>
            <a:ext cx="5886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11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Tuesday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Shake off the things that are bad and make a new heart and spirit for </a:t>
            </a:r>
            <a:r>
              <a:rPr lang="en-US" sz="4400" dirty="0">
                <a:solidFill>
                  <a:srgbClr val="CCCCFF"/>
                </a:solidFill>
                <a:latin typeface="Comic Sans MS" panose="030F0702030302020204" pitchFamily="66" charset="0"/>
              </a:rPr>
              <a:t>yourself</a:t>
            </a: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93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Wednesday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139136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Glory and praise to you,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O Christ. 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You are the Word of God.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24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Thursday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Praise to you, O Christ.  You are the king of everlasting glory.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0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Friday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844824"/>
            <a:ext cx="6779096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loved the world so much that He gave us His Son.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079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Third week of Lent</a:t>
            </a:r>
            <a:endParaRPr lang="en-GB" u="sng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Theme of our prayer this week:</a:t>
            </a:r>
          </a:p>
          <a:p>
            <a:pPr marL="0" indent="0">
              <a:buNone/>
            </a:pPr>
            <a:endParaRPr lang="en-US" sz="2400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love us and wants us to be strong enough to say sorry when we hurt others.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1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Monday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772816"/>
            <a:ext cx="724122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Send us your light and your truth, so that they can be our guide.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261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Tuesday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844824"/>
            <a:ext cx="7241222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Lord, teach me how to walk in your truth.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06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Wednesday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132856"/>
            <a:ext cx="7241222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Your words hold the message of eternal life.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12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Thursday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132856"/>
            <a:ext cx="7241222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Let us praise the Lord with words and songs.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91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Friday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484784"/>
            <a:ext cx="724122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says to his people, “Come back and find me. Find the words to say you are sorry and come back to me, for I love you with all my heart.”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17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First week of Lent</a:t>
            </a:r>
            <a:endParaRPr lang="en-GB" u="sng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Theme of our prayer this week:</a:t>
            </a:r>
          </a:p>
          <a:p>
            <a:pPr marL="0" indent="0">
              <a:buNone/>
            </a:pPr>
            <a:endParaRPr lang="en-US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asks us to care for others, the way we want them to care for us.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8" name="Group 7"/>
          <p:cNvGrpSpPr/>
          <p:nvPr/>
        </p:nvGrpSpPr>
        <p:grpSpPr>
          <a:xfrm>
            <a:off x="158390" y="108075"/>
            <a:ext cx="1389274" cy="6654614"/>
            <a:chOff x="158389" y="1124744"/>
            <a:chExt cx="1207204" cy="57825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389" y="4979744"/>
              <a:ext cx="1207203" cy="19275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390" y="3052244"/>
              <a:ext cx="1207203" cy="19275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390" y="1124744"/>
              <a:ext cx="1207203" cy="1927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5421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Fourth week of Lent</a:t>
            </a:r>
            <a:endParaRPr lang="en-GB" u="sng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Theme of our prayer this week:</a:t>
            </a:r>
          </a:p>
          <a:p>
            <a:pPr marL="0" indent="0">
              <a:buNone/>
            </a:pPr>
            <a:endParaRPr lang="en-US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love us and wants us to be sure, that he will always be there for us.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8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Monday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916832"/>
            <a:ext cx="7241222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I thank you, Lord, for you have changed my sadness into joy.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240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Tuesday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988840"/>
            <a:ext cx="7241222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Praise and honour to you, Lord Jesus. Give me again the joy of your hel</a:t>
            </a:r>
            <a:r>
              <a:rPr lang="en-US" sz="4400" dirty="0">
                <a:solidFill>
                  <a:srgbClr val="CCCCFF"/>
                </a:solidFill>
                <a:latin typeface="Comic Sans MS" panose="030F0702030302020204" pitchFamily="66" charset="0"/>
              </a:rPr>
              <a:t>p</a:t>
            </a: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38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Wednesday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276872"/>
            <a:ext cx="7241222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 Lord is kind and full of compassion.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562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Thursday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844824"/>
            <a:ext cx="6995120" cy="42813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 Lord is the one who lights my way and gives me help.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677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Friday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204864"/>
            <a:ext cx="7241222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 Lord is close to those who are very sad.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0728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Fifth week of Lent</a:t>
            </a:r>
            <a:endParaRPr lang="en-GB" u="sng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Theme of our prayer this week:</a:t>
            </a:r>
          </a:p>
          <a:p>
            <a:endParaRPr lang="en-US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will always take care of us.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16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Monday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844824"/>
            <a:ext cx="7241222" cy="3949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says “I am very happy when people change their ways when they have done things wrong.”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45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Tuesday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625" y="2276872"/>
            <a:ext cx="7430985" cy="3464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O Lord, listen to my prayer and hear me when I ask you for help.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5971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Wednesday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132856"/>
            <a:ext cx="7241222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You are blest, the God of our people.</a:t>
            </a:r>
          </a:p>
          <a:p>
            <a:pPr marL="0" indent="0" algn="r">
              <a:buNone/>
            </a:pPr>
            <a:r>
              <a:rPr lang="en-US" sz="6000" dirty="0">
                <a:solidFill>
                  <a:srgbClr val="CCCCFF"/>
                </a:solidFill>
                <a:latin typeface="Comic Sans MS" panose="030F0702030302020204" pitchFamily="66" charset="0"/>
              </a:rPr>
              <a:t> </a:t>
            </a:r>
            <a:r>
              <a:rPr lang="en-US" sz="60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 				</a:t>
            </a:r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(Daniel 3:52-56)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30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Monday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72816"/>
            <a:ext cx="7211144" cy="435334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says, “You must love other people, the same way you love yourself.”</a:t>
            </a:r>
            <a:endParaRPr lang="en-GB" i="1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102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612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Thursday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2420888"/>
            <a:ext cx="7241222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 Lord will remember his promise forever.</a:t>
            </a:r>
            <a:endParaRPr lang="en-GB" sz="20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49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Friday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204864"/>
            <a:ext cx="699512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Your words are full of life, O Lord.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59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Tuesday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People do not only need to feed their bodies, but must also feed their spirits by listening to what God wants.</a:t>
            </a:r>
            <a:endParaRPr lang="en-GB" i="1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7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0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Wednesday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Forgive the things I have done wrong and forget them because you are so kind</a:t>
            </a:r>
            <a:r>
              <a:rPr lang="en-US" dirty="0" smtClean="0">
                <a:solidFill>
                  <a:srgbClr val="CCCCFF"/>
                </a:solidFill>
              </a:rPr>
              <a:t>.</a:t>
            </a:r>
            <a:r>
              <a:rPr lang="en-US" i="1" dirty="0" smtClean="0">
                <a:solidFill>
                  <a:srgbClr val="CCCCFF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i="1" dirty="0" smtClean="0">
                <a:solidFill>
                  <a:srgbClr val="CCCCFF"/>
                </a:solidFill>
              </a:rPr>
              <a:t>(Psalm 50)</a:t>
            </a:r>
            <a:endParaRPr lang="en-GB" i="1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7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84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Thursday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132856"/>
            <a:ext cx="7067128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When I call you, you answer me, Lord.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84731"/>
            <a:ext cx="1368152" cy="6550544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4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</a:rPr>
              <a:t>Friday</a:t>
            </a:r>
            <a:endParaRPr lang="en-GB" dirty="0">
              <a:solidFill>
                <a:srgbClr val="CCC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Shake off all the things you do wrong and make yourself a new heart and a new spirit.</a:t>
            </a:r>
            <a:endParaRPr lang="en-GB" sz="4400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4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Second week of Lent</a:t>
            </a:r>
            <a:endParaRPr lang="en-GB" u="sng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Theme of our prayer this week:</a:t>
            </a:r>
          </a:p>
          <a:p>
            <a:pPr marL="0" indent="0">
              <a:buNone/>
            </a:pPr>
            <a:endParaRPr lang="en-US" dirty="0">
              <a:solidFill>
                <a:srgbClr val="CCCCFF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God asks us to think about what we do and say to other people.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4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578" y="274638"/>
            <a:ext cx="7241222" cy="1143000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Monday</a:t>
            </a:r>
            <a:endParaRPr lang="en-GB" dirty="0">
              <a:solidFill>
                <a:srgbClr val="CC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578" y="1600200"/>
            <a:ext cx="724122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The seed is the work of God.  Christ is the sower. 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CCCCFF"/>
                </a:solidFill>
                <a:latin typeface="Comic Sans MS" panose="030F0702030302020204" pitchFamily="66" charset="0"/>
              </a:rPr>
              <a:t>Whoever finds this seed will remain forever.</a:t>
            </a:r>
            <a:endParaRPr lang="en-GB" sz="4400" dirty="0">
              <a:solidFill>
                <a:srgbClr val="CCCC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5229200"/>
            <a:ext cx="2325378" cy="1506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0" y="116632"/>
            <a:ext cx="1393058" cy="6669789"/>
          </a:xfrm>
          <a:prstGeom prst="rect">
            <a:avLst/>
          </a:prstGeom>
        </p:spPr>
      </p:pic>
      <p:pic>
        <p:nvPicPr>
          <p:cNvPr id="6" name="Picture 2" descr="Image result for swirl underl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22102"/>
            <a:ext cx="2256185" cy="1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37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548</Words>
  <Application>Microsoft Office PowerPoint</Application>
  <PresentationFormat>On-screen Show (4:3)</PresentationFormat>
  <Paragraphs>76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Comic Sans MS</vt:lpstr>
      <vt:lpstr>Office Theme</vt:lpstr>
      <vt:lpstr>Daily Lenten Candle Prayers</vt:lpstr>
      <vt:lpstr>First week of Lent</vt:lpstr>
      <vt:lpstr>Monday</vt:lpstr>
      <vt:lpstr>Tuesday</vt:lpstr>
      <vt:lpstr>Wednesday</vt:lpstr>
      <vt:lpstr>Thursday</vt:lpstr>
      <vt:lpstr>Friday</vt:lpstr>
      <vt:lpstr>Second week of Lent</vt:lpstr>
      <vt:lpstr>Monday</vt:lpstr>
      <vt:lpstr>Tuesday</vt:lpstr>
      <vt:lpstr>Wednesday</vt:lpstr>
      <vt:lpstr>Thursday</vt:lpstr>
      <vt:lpstr>Friday</vt:lpstr>
      <vt:lpstr>Third week of Lent</vt:lpstr>
      <vt:lpstr>Monday</vt:lpstr>
      <vt:lpstr>Tuesday</vt:lpstr>
      <vt:lpstr>Wednesday</vt:lpstr>
      <vt:lpstr>Thursday</vt:lpstr>
      <vt:lpstr>Friday</vt:lpstr>
      <vt:lpstr>Fourth week of Lent</vt:lpstr>
      <vt:lpstr>Monday</vt:lpstr>
      <vt:lpstr>Tuesday</vt:lpstr>
      <vt:lpstr>Wednesday</vt:lpstr>
      <vt:lpstr>Thursday</vt:lpstr>
      <vt:lpstr>Friday</vt:lpstr>
      <vt:lpstr>Fifth week of Lent</vt:lpstr>
      <vt:lpstr>Monday</vt:lpstr>
      <vt:lpstr>Tuesday</vt:lpstr>
      <vt:lpstr>Wednesday</vt:lpstr>
      <vt:lpstr>Thursday</vt:lpstr>
      <vt:lpstr>Friday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Candle Prayer</dc:title>
  <dc:creator>vblasdale</dc:creator>
  <cp:lastModifiedBy>Annette Kerry</cp:lastModifiedBy>
  <cp:revision>12</cp:revision>
  <dcterms:created xsi:type="dcterms:W3CDTF">2014-03-06T10:11:43Z</dcterms:created>
  <dcterms:modified xsi:type="dcterms:W3CDTF">2021-02-10T15:33:09Z</dcterms:modified>
</cp:coreProperties>
</file>