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6" r:id="rId4"/>
    <p:sldId id="287" r:id="rId5"/>
    <p:sldId id="257" r:id="rId6"/>
    <p:sldId id="258" r:id="rId7"/>
    <p:sldId id="259" r:id="rId8"/>
    <p:sldId id="260" r:id="rId9"/>
    <p:sldId id="261" r:id="rId10"/>
    <p:sldId id="263" r:id="rId11"/>
    <p:sldId id="262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80" r:id="rId28"/>
    <p:sldId id="281" r:id="rId29"/>
    <p:sldId id="283" r:id="rId30"/>
    <p:sldId id="284" r:id="rId31"/>
    <p:sldId id="279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924B-6BEC-4E12-8332-E1762A70A93B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F962F-62C0-425D-83B0-3A2E5D2F6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04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924B-6BEC-4E12-8332-E1762A70A93B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F962F-62C0-425D-83B0-3A2E5D2F6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732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924B-6BEC-4E12-8332-E1762A70A93B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F962F-62C0-425D-83B0-3A2E5D2F6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251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924B-6BEC-4E12-8332-E1762A70A93B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F962F-62C0-425D-83B0-3A2E5D2F6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883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924B-6BEC-4E12-8332-E1762A70A93B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F962F-62C0-425D-83B0-3A2E5D2F6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91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924B-6BEC-4E12-8332-E1762A70A93B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F962F-62C0-425D-83B0-3A2E5D2F6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8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924B-6BEC-4E12-8332-E1762A70A93B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F962F-62C0-425D-83B0-3A2E5D2F6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41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924B-6BEC-4E12-8332-E1762A70A93B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F962F-62C0-425D-83B0-3A2E5D2F6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557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924B-6BEC-4E12-8332-E1762A70A93B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F962F-62C0-425D-83B0-3A2E5D2F6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06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924B-6BEC-4E12-8332-E1762A70A93B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F962F-62C0-425D-83B0-3A2E5D2F6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863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924B-6BEC-4E12-8332-E1762A70A93B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F962F-62C0-425D-83B0-3A2E5D2F6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424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6924B-6BEC-4E12-8332-E1762A70A93B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F962F-62C0-425D-83B0-3A2E5D2F6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348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5387975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Daily Lenten Candle Prayers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764704"/>
            <a:ext cx="588645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911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Tuesday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5578" y="1600200"/>
            <a:ext cx="7241222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Shake off the things that are bad and make a new heart and spirit for </a:t>
            </a:r>
            <a:r>
              <a:rPr lang="en-US" sz="4400" dirty="0">
                <a:solidFill>
                  <a:srgbClr val="CCCCFF"/>
                </a:solidFill>
                <a:latin typeface="Comic Sans MS" panose="030F0702030302020204" pitchFamily="66" charset="0"/>
              </a:rPr>
              <a:t>yourself</a:t>
            </a: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.</a:t>
            </a:r>
            <a:endParaRPr lang="en-GB" sz="4400" dirty="0">
              <a:solidFill>
                <a:srgbClr val="CCCCFF"/>
              </a:solidFill>
              <a:latin typeface="Comic Sans MS" panose="030F0702030302020204" pitchFamily="66" charset="0"/>
            </a:endParaRPr>
          </a:p>
          <a:p>
            <a:endParaRPr lang="en-GB" dirty="0">
              <a:solidFill>
                <a:srgbClr val="CCCC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6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493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Wednesday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772816"/>
            <a:ext cx="7139136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Glory and praise to you, 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O Christ.  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You are the Word of God.</a:t>
            </a:r>
            <a:endParaRPr lang="en-GB" sz="4400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6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247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Thursday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5578" y="1600200"/>
            <a:ext cx="7241222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Praise to you, O Christ.  You are the king of everlasting glory.</a:t>
            </a:r>
            <a:endParaRPr lang="en-GB" sz="4400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6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00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Friday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844824"/>
            <a:ext cx="6779096" cy="42813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God loved the world so much that He gave us His Son.</a:t>
            </a:r>
            <a:endParaRPr lang="en-GB" sz="4400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6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079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u="sng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Third week of Lent</a:t>
            </a:r>
            <a:endParaRPr lang="en-GB" u="sng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5578" y="1600200"/>
            <a:ext cx="724122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Theme of our prayer this week:</a:t>
            </a:r>
          </a:p>
          <a:p>
            <a:pPr marL="0" indent="0">
              <a:buNone/>
            </a:pPr>
            <a:endParaRPr lang="en-US" sz="2400" dirty="0">
              <a:solidFill>
                <a:srgbClr val="CCCCFF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God love us and wants us to be strong enough to say sorry when we hurt others.</a:t>
            </a:r>
            <a:endParaRPr lang="en-GB" sz="4400" dirty="0">
              <a:solidFill>
                <a:srgbClr val="CCCC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513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Monday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5578" y="1772816"/>
            <a:ext cx="7241222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Send us your light and your truth, so that they can be our guide.</a:t>
            </a:r>
            <a:endParaRPr lang="en-GB" sz="4400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6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2261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Tuesday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5578" y="1844824"/>
            <a:ext cx="7241222" cy="42813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Lord, teach me how to walk in your truth.</a:t>
            </a:r>
            <a:endParaRPr lang="en-GB" sz="4400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6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2206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Wednesday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5578" y="2132856"/>
            <a:ext cx="7241222" cy="39933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Your words hold the message of eternal life.</a:t>
            </a:r>
            <a:endParaRPr lang="en-GB" sz="4400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6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124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Thursday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5578" y="2132856"/>
            <a:ext cx="7241222" cy="39933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Let us praise the Lord with words and songs.</a:t>
            </a:r>
            <a:endParaRPr lang="en-GB" sz="4400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6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9919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Friday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5578" y="1484784"/>
            <a:ext cx="7241222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God says to his people, “Come back and find me. Find the words to say you are sorry and come back to me, for I love you with all my heart.”</a:t>
            </a:r>
            <a:endParaRPr lang="en-GB" sz="4400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6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176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r>
              <a:rPr lang="en-US" u="sng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First week of Lent</a:t>
            </a:r>
            <a:endParaRPr lang="en-GB" u="sng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600200"/>
            <a:ext cx="706712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Theme of our prayer this week:</a:t>
            </a:r>
          </a:p>
          <a:p>
            <a:pPr marL="0" indent="0">
              <a:buNone/>
            </a:pPr>
            <a:endParaRPr lang="en-US" dirty="0">
              <a:solidFill>
                <a:srgbClr val="CCCCFF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God asks us to care for others, the way we want them to care for us.</a:t>
            </a:r>
            <a:endParaRPr lang="en-GB" sz="4400" dirty="0">
              <a:solidFill>
                <a:srgbClr val="CCCC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8" name="Group 7"/>
          <p:cNvGrpSpPr/>
          <p:nvPr/>
        </p:nvGrpSpPr>
        <p:grpSpPr>
          <a:xfrm>
            <a:off x="158390" y="108075"/>
            <a:ext cx="1389274" cy="6654614"/>
            <a:chOff x="158389" y="1124744"/>
            <a:chExt cx="1207204" cy="578250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389" y="4979744"/>
              <a:ext cx="1207203" cy="19275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390" y="3052244"/>
              <a:ext cx="1207203" cy="19275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390" y="1124744"/>
              <a:ext cx="1207203" cy="19275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954211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u="sng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Fourth week of Lent</a:t>
            </a:r>
            <a:endParaRPr lang="en-GB" u="sng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5578" y="1600200"/>
            <a:ext cx="724122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Theme of our prayer this week:</a:t>
            </a:r>
          </a:p>
          <a:p>
            <a:pPr marL="0" indent="0">
              <a:buNone/>
            </a:pPr>
            <a:endParaRPr lang="en-US" dirty="0">
              <a:solidFill>
                <a:srgbClr val="CCCCFF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God love us and wants us to be sure, that he will always be there for us.</a:t>
            </a:r>
            <a:endParaRPr lang="en-GB" sz="4400" dirty="0">
              <a:solidFill>
                <a:srgbClr val="CCCC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5855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Monday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5578" y="1916832"/>
            <a:ext cx="7241222" cy="4209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I thank you, Lord, for you have changed my sadness into joy.</a:t>
            </a:r>
            <a:endParaRPr lang="en-GB" sz="4400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6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32407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Tuesday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5578" y="1988840"/>
            <a:ext cx="7241222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Praise and honour to you, Lord Jesus. Give me again the joy of your hel</a:t>
            </a:r>
            <a:r>
              <a:rPr lang="en-US" sz="4400" dirty="0">
                <a:solidFill>
                  <a:srgbClr val="CCCCFF"/>
                </a:solidFill>
                <a:latin typeface="Comic Sans MS" panose="030F0702030302020204" pitchFamily="66" charset="0"/>
              </a:rPr>
              <a:t>p</a:t>
            </a: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.</a:t>
            </a:r>
            <a:endParaRPr lang="en-GB" sz="4400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6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9385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Wednesday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5578" y="2276872"/>
            <a:ext cx="7241222" cy="38492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The Lord is kind and full of compassion.</a:t>
            </a:r>
            <a:endParaRPr lang="en-GB" sz="4400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6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65628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Thursday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844824"/>
            <a:ext cx="6995120" cy="42813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The Lord is the one who lights my way and gives me help.</a:t>
            </a:r>
            <a:endParaRPr lang="en-GB" sz="4400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6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86777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Friday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5578" y="2204864"/>
            <a:ext cx="7241222" cy="39212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The Lord is close to those who are very sad.</a:t>
            </a:r>
            <a:endParaRPr lang="en-GB" sz="4400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6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50728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u="sng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Fifth week of Lent</a:t>
            </a:r>
            <a:endParaRPr lang="en-GB" u="sng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5578" y="1600200"/>
            <a:ext cx="724122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Theme of our prayer this week:</a:t>
            </a:r>
          </a:p>
          <a:p>
            <a:endParaRPr lang="en-US" sz="4400" dirty="0">
              <a:solidFill>
                <a:srgbClr val="CCCCFF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God will always take care of us.</a:t>
            </a:r>
            <a:endParaRPr lang="en-GB" sz="4400" dirty="0">
              <a:solidFill>
                <a:srgbClr val="CCCC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6168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Monday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844824"/>
            <a:ext cx="7241222" cy="39498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God says “I am very happy when people change their ways when they have done things wrong.”</a:t>
            </a:r>
            <a:endParaRPr lang="en-GB" sz="4400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6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4530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Tuesday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625" y="2276872"/>
            <a:ext cx="7430985" cy="34646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O Lord, listen to my prayer and hear me when I ask you for help.</a:t>
            </a:r>
            <a:endParaRPr lang="en-GB" sz="4400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6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95971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Wednesday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5578" y="2132856"/>
            <a:ext cx="7241222" cy="39933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You are blest, the God of our people.</a:t>
            </a:r>
          </a:p>
          <a:p>
            <a:pPr marL="0" indent="0" algn="r">
              <a:buNone/>
            </a:pPr>
            <a:r>
              <a:rPr lang="en-US" sz="6000" dirty="0">
                <a:solidFill>
                  <a:srgbClr val="CCCCFF"/>
                </a:solidFill>
                <a:latin typeface="Comic Sans MS" panose="030F0702030302020204" pitchFamily="66" charset="0"/>
              </a:rPr>
              <a:t> </a:t>
            </a:r>
            <a:r>
              <a:rPr lang="en-US" sz="60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 				</a:t>
            </a:r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(Daniel 3:52-56)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6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6307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Monday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1772816"/>
            <a:ext cx="7211144" cy="4353347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God says, “You must love other people, the same way you love yourself.”</a:t>
            </a:r>
            <a:endParaRPr lang="en-GB" i="1" dirty="0">
              <a:solidFill>
                <a:srgbClr val="CCCC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1026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16129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Thursday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5578" y="2420888"/>
            <a:ext cx="7241222" cy="3705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The Lord will remember his promise forever.</a:t>
            </a:r>
            <a:endParaRPr lang="en-GB" sz="2000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6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494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Friday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2204864"/>
            <a:ext cx="6995120" cy="39212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Your words are full of life, O Lord.</a:t>
            </a:r>
            <a:endParaRPr lang="en-GB" sz="4400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6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9590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Tuesday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People do not only need to feed their bodies, but must also feed their spirits by listening to what God wants.</a:t>
            </a:r>
            <a:endParaRPr lang="en-GB" i="1" dirty="0">
              <a:solidFill>
                <a:srgbClr val="CCCC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7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7403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Wednesday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600200"/>
            <a:ext cx="7067128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Forgive the things I have done wrong and forget them because you are so kind</a:t>
            </a:r>
            <a:r>
              <a:rPr lang="en-US" dirty="0" smtClean="0">
                <a:solidFill>
                  <a:srgbClr val="CCCCFF"/>
                </a:solidFill>
              </a:rPr>
              <a:t>.</a:t>
            </a:r>
            <a:r>
              <a:rPr lang="en-US" i="1" dirty="0" smtClean="0">
                <a:solidFill>
                  <a:srgbClr val="CCCCFF"/>
                </a:solidFill>
              </a:rPr>
              <a:t> </a:t>
            </a:r>
          </a:p>
          <a:p>
            <a:pPr marL="0" indent="0" algn="r">
              <a:buNone/>
            </a:pPr>
            <a:r>
              <a:rPr lang="en-US" i="1" dirty="0" smtClean="0">
                <a:solidFill>
                  <a:srgbClr val="CCCCFF"/>
                </a:solidFill>
              </a:rPr>
              <a:t>(Psalm 50)</a:t>
            </a:r>
            <a:endParaRPr lang="en-GB" i="1" dirty="0">
              <a:solidFill>
                <a:srgbClr val="CCCC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7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9841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Thursday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2132856"/>
            <a:ext cx="7067128" cy="39933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When I call you, you answer me, Lord.</a:t>
            </a:r>
            <a:endParaRPr lang="en-GB" sz="4400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84731"/>
            <a:ext cx="1368152" cy="6550544"/>
          </a:xfrm>
          <a:prstGeom prst="rect">
            <a:avLst/>
          </a:prstGeom>
        </p:spPr>
      </p:pic>
      <p:pic>
        <p:nvPicPr>
          <p:cNvPr id="6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6740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</a:rPr>
              <a:t>Friday</a:t>
            </a:r>
            <a:endParaRPr lang="en-GB" dirty="0">
              <a:solidFill>
                <a:srgbClr val="CCCC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Shake off all the things you do wrong and make yourself a new heart and a new spirit.</a:t>
            </a:r>
            <a:endParaRPr lang="en-GB" sz="4400" dirty="0">
              <a:solidFill>
                <a:srgbClr val="CCCCFF"/>
              </a:solidFill>
              <a:latin typeface="Comic Sans MS" panose="030F0702030302020204" pitchFamily="66" charset="0"/>
            </a:endParaRPr>
          </a:p>
          <a:p>
            <a:endParaRPr lang="en-GB" dirty="0">
              <a:solidFill>
                <a:srgbClr val="CCCC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6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0428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u="sng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Second week of Lent</a:t>
            </a:r>
            <a:endParaRPr lang="en-GB" u="sng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5578" y="1600200"/>
            <a:ext cx="724122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Theme of our prayer this week:</a:t>
            </a:r>
          </a:p>
          <a:p>
            <a:pPr marL="0" indent="0">
              <a:buNone/>
            </a:pPr>
            <a:endParaRPr lang="en-US" dirty="0">
              <a:solidFill>
                <a:srgbClr val="CCCCFF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God asks us to think about what we do and say to other people.</a:t>
            </a:r>
            <a:endParaRPr lang="en-GB" sz="4400" dirty="0">
              <a:solidFill>
                <a:srgbClr val="CCCC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249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78" y="274638"/>
            <a:ext cx="7241222" cy="1143000"/>
          </a:xfrm>
        </p:spPr>
        <p:txBody>
          <a:bodyPr/>
          <a:lstStyle/>
          <a:p>
            <a:r>
              <a:rPr lang="en-US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Monday</a:t>
            </a:r>
            <a:endParaRPr lang="en-GB" dirty="0">
              <a:solidFill>
                <a:srgbClr val="CC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5578" y="1600200"/>
            <a:ext cx="7241222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The seed is the work of God.  Christ is the sower.  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CCCCFF"/>
                </a:solidFill>
                <a:latin typeface="Comic Sans MS" panose="030F0702030302020204" pitchFamily="66" charset="0"/>
              </a:rPr>
              <a:t>Whoever finds this seed will remain forever.</a:t>
            </a:r>
            <a:endParaRPr lang="en-GB" sz="4400" dirty="0">
              <a:solidFill>
                <a:srgbClr val="CCCC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229200"/>
            <a:ext cx="2325378" cy="15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0" y="116632"/>
            <a:ext cx="1393058" cy="6669789"/>
          </a:xfrm>
          <a:prstGeom prst="rect">
            <a:avLst/>
          </a:prstGeom>
        </p:spPr>
      </p:pic>
      <p:pic>
        <p:nvPicPr>
          <p:cNvPr id="6" name="Picture 2" descr="Image result for swirl underlin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22102"/>
            <a:ext cx="2256185" cy="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9374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548</Words>
  <Application>Microsoft Office PowerPoint</Application>
  <PresentationFormat>On-screen Show (4:3)</PresentationFormat>
  <Paragraphs>76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Comic Sans MS</vt:lpstr>
      <vt:lpstr>Office Theme</vt:lpstr>
      <vt:lpstr>Daily Lenten Candle Prayers</vt:lpstr>
      <vt:lpstr>First week of Lent</vt:lpstr>
      <vt:lpstr>Monday</vt:lpstr>
      <vt:lpstr>Tuesday</vt:lpstr>
      <vt:lpstr>Wednesday</vt:lpstr>
      <vt:lpstr>Thursday</vt:lpstr>
      <vt:lpstr>Friday</vt:lpstr>
      <vt:lpstr>Second week of Lent</vt:lpstr>
      <vt:lpstr>Monday</vt:lpstr>
      <vt:lpstr>Tuesday</vt:lpstr>
      <vt:lpstr>Wednesday</vt:lpstr>
      <vt:lpstr>Thursday</vt:lpstr>
      <vt:lpstr>Friday</vt:lpstr>
      <vt:lpstr>Third week of Lent</vt:lpstr>
      <vt:lpstr>Monday</vt:lpstr>
      <vt:lpstr>Tuesday</vt:lpstr>
      <vt:lpstr>Wednesday</vt:lpstr>
      <vt:lpstr>Thursday</vt:lpstr>
      <vt:lpstr>Friday</vt:lpstr>
      <vt:lpstr>Fourth week of Lent</vt:lpstr>
      <vt:lpstr>Monday</vt:lpstr>
      <vt:lpstr>Tuesday</vt:lpstr>
      <vt:lpstr>Wednesday</vt:lpstr>
      <vt:lpstr>Thursday</vt:lpstr>
      <vt:lpstr>Friday</vt:lpstr>
      <vt:lpstr>Fifth week of Lent</vt:lpstr>
      <vt:lpstr>Monday</vt:lpstr>
      <vt:lpstr>Tuesday</vt:lpstr>
      <vt:lpstr>Wednesday</vt:lpstr>
      <vt:lpstr>Thursday</vt:lpstr>
      <vt:lpstr>Friday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Candle Prayer</dc:title>
  <dc:creator>vblasdale</dc:creator>
  <cp:lastModifiedBy>Annette Kerry</cp:lastModifiedBy>
  <cp:revision>12</cp:revision>
  <dcterms:created xsi:type="dcterms:W3CDTF">2014-03-06T10:11:43Z</dcterms:created>
  <dcterms:modified xsi:type="dcterms:W3CDTF">2021-02-10T15:33:09Z</dcterms:modified>
</cp:coreProperties>
</file>