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  <p:sldMasterId id="2147483677" r:id="rId5"/>
    <p:sldMasterId id="2147483679" r:id="rId6"/>
    <p:sldMasterId id="2147483681" r:id="rId7"/>
    <p:sldMasterId id="2147483683" r:id="rId8"/>
    <p:sldMasterId id="2147483685" r:id="rId9"/>
    <p:sldMasterId id="2147483688" r:id="rId10"/>
    <p:sldMasterId id="2147483671" r:id="rId11"/>
  </p:sldMasterIdLst>
  <p:notesMasterIdLst>
    <p:notesMasterId r:id="rId30"/>
  </p:notesMasterIdLst>
  <p:sldIdLst>
    <p:sldId id="296" r:id="rId12"/>
    <p:sldId id="297" r:id="rId13"/>
    <p:sldId id="310" r:id="rId14"/>
    <p:sldId id="347" r:id="rId15"/>
    <p:sldId id="298" r:id="rId16"/>
    <p:sldId id="357" r:id="rId17"/>
    <p:sldId id="356" r:id="rId18"/>
    <p:sldId id="325" r:id="rId19"/>
    <p:sldId id="333" r:id="rId20"/>
    <p:sldId id="348" r:id="rId21"/>
    <p:sldId id="349" r:id="rId22"/>
    <p:sldId id="350" r:id="rId23"/>
    <p:sldId id="352" r:id="rId24"/>
    <p:sldId id="334" r:id="rId25"/>
    <p:sldId id="353" r:id="rId26"/>
    <p:sldId id="355" r:id="rId27"/>
    <p:sldId id="354" r:id="rId28"/>
    <p:sldId id="29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3" userDrawn="1">
          <p15:clr>
            <a:srgbClr val="A4A3A4"/>
          </p15:clr>
        </p15:guide>
        <p15:guide id="2" pos="192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DD98C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66"/>
      </p:cViewPr>
      <p:guideLst>
        <p:guide orient="horz" pos="2863"/>
        <p:guide pos="192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15/02/2021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A06-5626-43D6-8192-CD2064519AE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46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02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01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16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19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22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43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13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4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531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09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08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1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3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6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0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5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B1CD55F-F59D-4C4C-B1D3-CF371F7843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6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7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30.png"/><Relationship Id="rId3" Type="http://schemas.openxmlformats.org/officeDocument/2006/relationships/image" Target="../media/image32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10.emf"/><Relationship Id="rId4" Type="http://schemas.openxmlformats.org/officeDocument/2006/relationships/image" Target="../media/image28.png"/><Relationship Id="rId9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2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12.png"/><Relationship Id="rId4" Type="http://schemas.openxmlformats.org/officeDocument/2006/relationships/image" Target="../media/image36.png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11" Type="http://schemas.microsoft.com/office/2007/relationships/hdphoto" Target="../media/hdphoto3.wdp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622" y="2487086"/>
            <a:ext cx="6657409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965536" y="1184731"/>
            <a:ext cx="2074334" cy="1400647"/>
            <a:chOff x="4925401" y="2585378"/>
            <a:chExt cx="2074334" cy="1400647"/>
          </a:xfrm>
        </p:grpSpPr>
        <p:grpSp>
          <p:nvGrpSpPr>
            <p:cNvPr id="36" name="Group 35"/>
            <p:cNvGrpSpPr/>
            <p:nvPr/>
          </p:nvGrpSpPr>
          <p:grpSpPr>
            <a:xfrm>
              <a:off x="4925401" y="2585378"/>
              <a:ext cx="2074334" cy="1400647"/>
              <a:chOff x="5909733" y="262467"/>
              <a:chExt cx="2074334" cy="1400647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5909733" y="262467"/>
                <a:ext cx="2074334" cy="1400647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6105605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740890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7376175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6089510" y="413711"/>
                <a:ext cx="1717327" cy="697339"/>
              </a:xfrm>
              <a:prstGeom prst="roundRect">
                <a:avLst>
                  <a:gd name="adj" fmla="val 3487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5435437" y="2792904"/>
              <a:ext cx="1054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35</a:t>
              </a:r>
              <a:endParaRPr lang="en-GB" sz="3600" b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653311" y="1184731"/>
            <a:ext cx="2074334" cy="1400647"/>
            <a:chOff x="1253863" y="2585377"/>
            <a:chExt cx="2074334" cy="1400647"/>
          </a:xfrm>
        </p:grpSpPr>
        <p:grpSp>
          <p:nvGrpSpPr>
            <p:cNvPr id="49" name="Group 48"/>
            <p:cNvGrpSpPr/>
            <p:nvPr/>
          </p:nvGrpSpPr>
          <p:grpSpPr>
            <a:xfrm>
              <a:off x="1253863" y="2585377"/>
              <a:ext cx="2074334" cy="1400647"/>
              <a:chOff x="5909733" y="262467"/>
              <a:chExt cx="2074334" cy="1400647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5909733" y="262467"/>
                <a:ext cx="2074334" cy="1400647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6105605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6740890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7376175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6089510" y="413711"/>
                <a:ext cx="1717327" cy="697339"/>
              </a:xfrm>
              <a:prstGeom prst="roundRect">
                <a:avLst>
                  <a:gd name="adj" fmla="val 3487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1763899" y="2792904"/>
              <a:ext cx="1054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55</a:t>
              </a:r>
              <a:endParaRPr lang="en-GB" sz="3600" b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555" y="4669344"/>
            <a:ext cx="2016255" cy="125455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945013" y="2836837"/>
            <a:ext cx="931620" cy="262717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616325" y="4889930"/>
            <a:ext cx="465144" cy="5340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616325" y="4350290"/>
            <a:ext cx="465144" cy="5340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616325" y="4620109"/>
            <a:ext cx="465144" cy="53405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493070" y="2836837"/>
            <a:ext cx="931620" cy="262717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041128" y="2836837"/>
            <a:ext cx="931620" cy="2627172"/>
          </a:xfrm>
          <a:prstGeom prst="rect">
            <a:avLst/>
          </a:prstGeom>
        </p:spPr>
      </p:pic>
      <p:pic>
        <p:nvPicPr>
          <p:cNvPr id="42" name="Picture 4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4948" y="-25400"/>
            <a:ext cx="1137679" cy="160743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9915" y="406922"/>
            <a:ext cx="1089920" cy="78716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616325" y="3810652"/>
            <a:ext cx="465144" cy="5340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616325" y="4080471"/>
            <a:ext cx="465144" cy="53405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589185" y="2836837"/>
            <a:ext cx="931620" cy="262717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137243" y="2836837"/>
            <a:ext cx="931620" cy="262717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5597256" y="2836837"/>
            <a:ext cx="931620" cy="262717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5145313" y="2836837"/>
            <a:ext cx="931620" cy="262717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4647750" y="2829752"/>
            <a:ext cx="931620" cy="262717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193883" y="4884344"/>
            <a:ext cx="465144" cy="53405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193883" y="4344704"/>
            <a:ext cx="465144" cy="53405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193883" y="4614523"/>
            <a:ext cx="465144" cy="53405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193883" y="3805066"/>
            <a:ext cx="465144" cy="53405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193883" y="4074885"/>
            <a:ext cx="465144" cy="534052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1573" y="1403552"/>
            <a:ext cx="503370" cy="1181826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0134" y="1397986"/>
            <a:ext cx="475231" cy="11818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545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0.22014 -0.1689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7" y="-844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-0.21771 -0.1763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-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965536" y="1184731"/>
            <a:ext cx="2074334" cy="1400647"/>
            <a:chOff x="4925401" y="2585378"/>
            <a:chExt cx="2074334" cy="1400647"/>
          </a:xfrm>
        </p:grpSpPr>
        <p:grpSp>
          <p:nvGrpSpPr>
            <p:cNvPr id="36" name="Group 35"/>
            <p:cNvGrpSpPr/>
            <p:nvPr/>
          </p:nvGrpSpPr>
          <p:grpSpPr>
            <a:xfrm>
              <a:off x="4925401" y="2585378"/>
              <a:ext cx="2074334" cy="1400647"/>
              <a:chOff x="5909733" y="262467"/>
              <a:chExt cx="2074334" cy="1400647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5909733" y="262467"/>
                <a:ext cx="2074334" cy="1400647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6105605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740890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7376175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6089510" y="413711"/>
                <a:ext cx="1717327" cy="697339"/>
              </a:xfrm>
              <a:prstGeom prst="roundRect">
                <a:avLst>
                  <a:gd name="adj" fmla="val 3487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5435437" y="2792904"/>
              <a:ext cx="1054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27</a:t>
              </a:r>
              <a:endParaRPr lang="en-GB" sz="3600" b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653311" y="1184731"/>
            <a:ext cx="2074334" cy="1400647"/>
            <a:chOff x="1253863" y="2585377"/>
            <a:chExt cx="2074334" cy="1400647"/>
          </a:xfrm>
        </p:grpSpPr>
        <p:grpSp>
          <p:nvGrpSpPr>
            <p:cNvPr id="49" name="Group 48"/>
            <p:cNvGrpSpPr/>
            <p:nvPr/>
          </p:nvGrpSpPr>
          <p:grpSpPr>
            <a:xfrm>
              <a:off x="1253863" y="2585377"/>
              <a:ext cx="2074334" cy="1400647"/>
              <a:chOff x="5909733" y="262467"/>
              <a:chExt cx="2074334" cy="1400647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5909733" y="262467"/>
                <a:ext cx="2074334" cy="1400647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6105605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6740890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7376175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6089510" y="413711"/>
                <a:ext cx="1717327" cy="697339"/>
              </a:xfrm>
              <a:prstGeom prst="roundRect">
                <a:avLst>
                  <a:gd name="adj" fmla="val 3487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1763899" y="2792904"/>
              <a:ext cx="1054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60</a:t>
              </a:r>
              <a:endParaRPr lang="en-GB" sz="3600" b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340" y="3191748"/>
            <a:ext cx="586497" cy="57205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197" y="2869223"/>
            <a:ext cx="569226" cy="555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340" y="2666561"/>
            <a:ext cx="586497" cy="57205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8672" y="5106597"/>
            <a:ext cx="747045" cy="74704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273421" y="524928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Have a 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882769" y="1066578"/>
            <a:ext cx="2223951" cy="1663921"/>
          </a:xfrm>
          <a:prstGeom prst="roundRect">
            <a:avLst>
              <a:gd name="adj" fmla="val 23351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6838964" y="895348"/>
            <a:ext cx="285775" cy="535711"/>
          </a:xfrm>
          <a:prstGeom prst="corner">
            <a:avLst>
              <a:gd name="adj1" fmla="val 47433"/>
              <a:gd name="adj2" fmla="val 4331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340" y="3716935"/>
            <a:ext cx="586497" cy="5720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340" y="4767309"/>
            <a:ext cx="586497" cy="57205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340" y="4242122"/>
            <a:ext cx="586497" cy="57205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340" y="5292498"/>
            <a:ext cx="586497" cy="57205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21" y="2869223"/>
            <a:ext cx="586497" cy="57205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21" y="3394410"/>
            <a:ext cx="586497" cy="57205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197" y="3392877"/>
            <a:ext cx="569226" cy="55520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197" y="4440185"/>
            <a:ext cx="569226" cy="55520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197" y="3916531"/>
            <a:ext cx="569226" cy="55520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197" y="4963840"/>
            <a:ext cx="569226" cy="55520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973" y="2866592"/>
            <a:ext cx="569226" cy="55520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973" y="3390247"/>
            <a:ext cx="569226" cy="5552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577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965536" y="1184731"/>
            <a:ext cx="2074334" cy="1400647"/>
            <a:chOff x="4925401" y="2585378"/>
            <a:chExt cx="2074334" cy="1400647"/>
          </a:xfrm>
        </p:grpSpPr>
        <p:grpSp>
          <p:nvGrpSpPr>
            <p:cNvPr id="36" name="Group 35"/>
            <p:cNvGrpSpPr/>
            <p:nvPr/>
          </p:nvGrpSpPr>
          <p:grpSpPr>
            <a:xfrm>
              <a:off x="4925401" y="2585378"/>
              <a:ext cx="2074334" cy="1400647"/>
              <a:chOff x="5909733" y="262467"/>
              <a:chExt cx="2074334" cy="1400647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5909733" y="262467"/>
                <a:ext cx="2074334" cy="1400647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6105605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740890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7376175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6089510" y="413711"/>
                <a:ext cx="1717327" cy="697339"/>
              </a:xfrm>
              <a:prstGeom prst="roundRect">
                <a:avLst>
                  <a:gd name="adj" fmla="val 3487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5435437" y="2792904"/>
              <a:ext cx="1054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49</a:t>
              </a:r>
              <a:endParaRPr lang="en-GB" sz="3600" b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653311" y="1184731"/>
            <a:ext cx="2074334" cy="1400647"/>
            <a:chOff x="1253863" y="2585377"/>
            <a:chExt cx="2074334" cy="1400647"/>
          </a:xfrm>
        </p:grpSpPr>
        <p:grpSp>
          <p:nvGrpSpPr>
            <p:cNvPr id="49" name="Group 48"/>
            <p:cNvGrpSpPr/>
            <p:nvPr/>
          </p:nvGrpSpPr>
          <p:grpSpPr>
            <a:xfrm>
              <a:off x="1253863" y="2585377"/>
              <a:ext cx="2074334" cy="1400647"/>
              <a:chOff x="5909733" y="262467"/>
              <a:chExt cx="2074334" cy="1400647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5909733" y="262467"/>
                <a:ext cx="2074334" cy="1400647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6105605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6740890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7376175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6089510" y="413711"/>
                <a:ext cx="1717327" cy="697339"/>
              </a:xfrm>
              <a:prstGeom prst="roundRect">
                <a:avLst>
                  <a:gd name="adj" fmla="val 3487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1763899" y="2792904"/>
              <a:ext cx="1054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81</a:t>
              </a:r>
              <a:endParaRPr lang="en-GB" sz="3600" b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500" y="2713425"/>
            <a:ext cx="586497" cy="57205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197" y="2869223"/>
            <a:ext cx="569226" cy="555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637" y="2713425"/>
            <a:ext cx="586497" cy="57205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8672" y="5106597"/>
            <a:ext cx="747045" cy="74704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273421" y="524928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Have a 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882769" y="1066578"/>
            <a:ext cx="2223951" cy="1663921"/>
          </a:xfrm>
          <a:prstGeom prst="roundRect">
            <a:avLst>
              <a:gd name="adj" fmla="val 23351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6838964" y="895348"/>
            <a:ext cx="285775" cy="535711"/>
          </a:xfrm>
          <a:prstGeom prst="corner">
            <a:avLst>
              <a:gd name="adj1" fmla="val 44441"/>
              <a:gd name="adj2" fmla="val 40604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500" y="3238612"/>
            <a:ext cx="586497" cy="5720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500" y="4288986"/>
            <a:ext cx="586497" cy="57205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500" y="3763799"/>
            <a:ext cx="586497" cy="57205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197" y="3392877"/>
            <a:ext cx="569226" cy="55520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197" y="4440185"/>
            <a:ext cx="569226" cy="55520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197" y="3916531"/>
            <a:ext cx="569226" cy="55520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197" y="4963840"/>
            <a:ext cx="569226" cy="55520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973" y="2866592"/>
            <a:ext cx="569226" cy="55520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973" y="3390247"/>
            <a:ext cx="569226" cy="55520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637" y="3238612"/>
            <a:ext cx="586497" cy="57205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637" y="4288986"/>
            <a:ext cx="586497" cy="57205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637" y="3763799"/>
            <a:ext cx="586497" cy="57205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550" y="4294365"/>
            <a:ext cx="569226" cy="55520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269" y="2873188"/>
            <a:ext cx="586497" cy="57205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269" y="3398375"/>
            <a:ext cx="586497" cy="57205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269" y="4448749"/>
            <a:ext cx="586497" cy="57205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269" y="3923562"/>
            <a:ext cx="586497" cy="57205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846" y="3908598"/>
            <a:ext cx="569226" cy="555206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846" y="4432253"/>
            <a:ext cx="569226" cy="5552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822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D27F98AE-E148-4145-B805-880FE5F19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2276" y="5247243"/>
            <a:ext cx="1113002" cy="111300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622CE17-6CBE-6040-B6F8-C91DBF3E4099}"/>
              </a:ext>
            </a:extLst>
          </p:cNvPr>
          <p:cNvSpPr txBox="1"/>
          <p:nvPr/>
        </p:nvSpPr>
        <p:spPr>
          <a:xfrm>
            <a:off x="5287897" y="5496842"/>
            <a:ext cx="1816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KG Primary Penmanship" panose="02000506000000020003" pitchFamily="2" charset="0"/>
              </a:rPr>
              <a:t>Have a </a:t>
            </a:r>
            <a:r>
              <a:rPr lang="en-GB" sz="3200" dirty="0" smtClean="0">
                <a:latin typeface="KG Primary Penmanship" panose="02000506000000020003" pitchFamily="2" charset="0"/>
              </a:rPr>
              <a:t>go</a:t>
            </a:r>
            <a:endParaRPr lang="en-GB" sz="3200" dirty="0">
              <a:latin typeface="KG Primary Penmanship" panose="02000506000000020003" pitchFamily="2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-457045" y="2474506"/>
            <a:ext cx="9680176" cy="4352192"/>
            <a:chOff x="-457045" y="2474506"/>
            <a:chExt cx="9680176" cy="4352192"/>
          </a:xfrm>
        </p:grpSpPr>
        <p:sp>
          <p:nvSpPr>
            <p:cNvPr id="66" name="Rectangle 65"/>
            <p:cNvSpPr/>
            <p:nvPr/>
          </p:nvSpPr>
          <p:spPr>
            <a:xfrm>
              <a:off x="-457045" y="2474506"/>
              <a:ext cx="9680176" cy="4352192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-457045" y="2558562"/>
              <a:ext cx="9680176" cy="184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-457045" y="3300047"/>
              <a:ext cx="9680176" cy="184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-457045" y="4046457"/>
              <a:ext cx="9680176" cy="184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-457045" y="4927754"/>
              <a:ext cx="9680176" cy="184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-457045" y="5784907"/>
              <a:ext cx="9680176" cy="184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-457045" y="6642060"/>
              <a:ext cx="9680176" cy="184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73" name="Table 72"/>
          <p:cNvGraphicFramePr>
            <a:graphicFrameLocks noGrp="1"/>
          </p:cNvGraphicFramePr>
          <p:nvPr>
            <p:extLst/>
          </p:nvPr>
        </p:nvGraphicFramePr>
        <p:xfrm>
          <a:off x="10554220" y="2474506"/>
          <a:ext cx="873674" cy="4531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6837">
                  <a:extLst>
                    <a:ext uri="{9D8B030D-6E8A-4147-A177-3AD203B41FA5}">
                      <a16:colId xmlns:a16="http://schemas.microsoft.com/office/drawing/2014/main" val="939638507"/>
                    </a:ext>
                  </a:extLst>
                </a:gridCol>
                <a:gridCol w="436837">
                  <a:extLst>
                    <a:ext uri="{9D8B030D-6E8A-4147-A177-3AD203B41FA5}">
                      <a16:colId xmlns:a16="http://schemas.microsoft.com/office/drawing/2014/main" val="3504100068"/>
                    </a:ext>
                  </a:extLst>
                </a:gridCol>
              </a:tblGrid>
              <a:tr h="3775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425639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644516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407376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561240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314255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611425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790443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389630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086715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994208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446816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048537"/>
                  </a:ext>
                </a:extLst>
              </a:tr>
            </a:tbl>
          </a:graphicData>
        </a:graphic>
      </p:graphicFrame>
      <p:pic>
        <p:nvPicPr>
          <p:cNvPr id="74" name="Picture 7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64426" y="2650881"/>
            <a:ext cx="1427798" cy="172232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44508" y="2589613"/>
            <a:ext cx="1427798" cy="156865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800" y="4135272"/>
            <a:ext cx="1371025" cy="169072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4134" y="4103466"/>
            <a:ext cx="1427798" cy="1754335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3138973" y="1370727"/>
            <a:ext cx="2321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Ready…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138973" y="1370727"/>
            <a:ext cx="2321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Steady…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138973" y="1370727"/>
            <a:ext cx="2321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GO!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952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2.77778E-7 -3.7037E-6 L -0.25 -3.7037E-6 " pathEditMode="relative" rAng="0" ptsTypes="AA">
                                      <p:cBhvr>
                                        <p:cTn id="48" dur="1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Motion origin="layout" path="M 3.05556E-6 2.96296E-6 L 3.05556E-6 0.00023 C 0.00069 0.00324 0.00121 0.00694 0.00243 0.01018 C 0.00312 0.01319 0.00521 0.01481 0.00607 0.01782 C 0.00781 0.02291 0.00694 0.02129 0.00937 0.02291 C 0.01371 0.02801 0.00972 0.02361 0.01371 0.02685 C 0.01458 0.02754 0.01527 0.02893 0.01614 0.0294 C 0.01788 0.03009 0.01909 0.03009 0.02031 0.03078 C 0.02152 0.03125 0.02274 0.03264 0.02396 0.03333 C 0.02534 0.03379 0.02656 0.03402 0.02777 0.03449 C 0.02986 0.03402 0.03194 0.03379 0.03437 0.03333 C 0.03611 0.03287 0.03941 0.03032 0.04114 0.0294 L 0.04496 0.02685 C 0.04583 0.02639 0.04618 0.02592 0.04705 0.02546 L 0.05034 0.0243 C 0.05156 0.02477 0.05277 0.02453 0.05364 0.02546 C 0.05538 0.02731 0.05503 0.03194 0.05573 0.03449 C 0.05573 0.03588 0.05659 0.03703 0.05712 0.03842 C 0.05746 0.03958 0.05712 0.04143 0.05746 0.04213 C 0.05868 0.04375 0.06163 0.0449 0.06163 0.04514 C 0.0625 0.0456 0.06284 0.04699 0.06371 0.04745 C 0.06962 0.05069 0.08576 0.04745 0.08663 0.04745 C 0.09236 0.04352 0.08298 0.05 0.09114 0.04213 C 0.09201 0.04143 0.09288 0.04143 0.09375 0.04097 C 0.09843 0.03495 0.09618 0.0368 0.09965 0.03449 C 0.10087 0.03333 0.10121 0.03171 0.10243 0.03078 C 0.10364 0.0294 0.10659 0.02801 0.10659 0.02824 C 0.11007 0.02847 0.11371 0.02801 0.11701 0.0294 C 0.11788 0.02986 0.1184 0.03171 0.11909 0.03333 C 0.11996 0.03565 0.11996 0.04027 0.1217 0.04097 C 0.12239 0.04143 0.12378 0.04166 0.12465 0.04213 C 0.12587 0.04305 0.12847 0.0449 0.12847 0.04514 C 0.1342 0.04444 0.13958 0.04421 0.14496 0.04352 C 0.1467 0.04328 0.14826 0.04305 0.15 0.04213 C 0.15034 0.0419 0.15087 0.04027 0.15173 0.03958 C 0.15295 0.03865 0.15468 0.03865 0.1559 0.03703 C 0.15642 0.03634 0.15712 0.03495 0.15798 0.03449 C 0.1592 0.03356 0.16093 0.03379 0.1625 0.03333 C 0.16337 0.03287 0.16423 0.0324 0.1651 0.03194 C 0.16632 0.03125 0.16805 0.03032 0.16927 0.0294 L 0.17135 0.02801 C 0.1717 0.02824 0.17795 0.02916 0.17968 0.03078 C 0.18628 0.03703 0.18142 0.03518 0.18802 0.03842 C 0.18958 0.03935 0.19132 0.03981 0.1934 0.04097 C 0.196 0.04282 0.19687 0.04328 0.20052 0.0449 C 0.20503 0.04652 0.2026 0.04583 0.20798 0.04745 C 0.23507 0.04537 0.22048 0.0544 0.22812 0.04213 C 0.22847 0.0412 0.22934 0.04051 0.22968 0.03958 C 0.23055 0.03796 0.2309 0.03634 0.23142 0.03449 C 0.23142 0.03333 0.23142 0.03171 0.23177 0.03078 C 0.23212 0.0294 0.23298 0.02893 0.23385 0.02801 C 0.2368 0.02847 0.24027 0.02847 0.24305 0.0294 C 0.24427 0.02963 0.24479 0.03125 0.24514 0.03194 C 0.246 0.03264 0.24687 0.03287 0.24809 0.03333 C 0.25399 0.04444 0.24635 0.03078 0.25191 0.03958 C 0.25277 0.04074 0.25312 0.04259 0.25399 0.04352 C 0.25486 0.04444 0.25555 0.04444 0.25694 0.0449 C 0.25729 0.0456 0.25764 0.04676 0.2585 0.04745 C 0.25937 0.04838 0.26215 0.04953 0.26302 0.05 C 0.26649 0.05393 0.26441 0.05208 0.26944 0.05509 L 0.27152 0.05625 C 0.27691 0.06365 0.26979 0.05486 0.27517 0.06018 C 0.27604 0.06088 0.27639 0.0625 0.27725 0.06273 C 0.27934 0.06365 0.28194 0.06342 0.28402 0.06412 C 0.28524 0.06435 0.2868 0.06504 0.28819 0.06527 C 0.28975 0.06574 0.29149 0.0662 0.29323 0.06666 C 0.29861 0.06921 0.29409 0.06713 0.30191 0.06921 C 0.30347 0.06944 0.30486 0.07014 0.30607 0.07037 C 0.30955 0.07129 0.31649 0.07315 0.31649 0.07338 C 0.3375 0.06643 0.31475 0.07315 0.36996 0.07037 C 0.37118 0.07037 0.37205 0.06944 0.37274 0.06921 C 0.37396 0.06875 0.37534 0.06828 0.37708 0.06782 C 0.38368 0.06551 0.37621 0.06759 0.38541 0.06527 C 0.38611 0.06481 0.38698 0.06435 0.38819 0.06412 C 0.39166 0.0625 0.39409 0.06227 0.39826 0.06157 C 0.39913 0.06111 0.39948 0.06065 0.40034 0.06018 C 0.40069 0.05972 0.40191 0.05949 0.40277 0.05902 C 0.40416 0.0581 0.40503 0.05694 0.40625 0.05625 C 0.40746 0.05555 0.4092 0.05555 0.41076 0.05509 C 0.41163 0.05463 0.41198 0.05416 0.41284 0.0537 C 0.41406 0.05324 0.41527 0.05301 0.41701 0.05254 C 0.41788 0.05208 0.41909 0.05162 0.42048 0.05115 L 0.43298 0.05254 C 0.43541 0.05277 0.43837 0.0537 0.4408 0.0537 L 0.49184 0.05625 C 0.5085 0.05972 0.5 0.05856 0.51632 0.06018 C 0.5276 0.06458 0.521 0.06227 0.53715 0.06527 L 0.67621 0.06412 C 0.67777 0.06389 0.67951 0.06227 0.68107 0.06157 C 0.68229 0.06111 0.68316 0.06065 0.68402 0.06018 C 0.68437 0.05972 0.68524 0.05926 0.68611 0.05902 C 0.68698 0.05833 0.68837 0.0581 0.68958 0.05764 C 0.6908 0.05717 0.69201 0.05648 0.69323 0.05625 C 0.69948 0.05602 0.70538 0.05625 0.71163 0.05625 " pathEditMode="relative" rAng="0" ptsTypes="AAAAAAAAAAAAAAAAAAAAAAAAAAAAAAAAAAAAAAAAAAAAAAAAAAAAAAAAAAAAAAAAAAAAAAAAAAAAAAAAAAAAAAAAAAAAAA">
                                      <p:cBhvr>
                                        <p:cTn id="50" dur="14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73" y="365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5E-6 1.85185E-6 L 0.30521 0.00254 " pathEditMode="relative" rAng="0" ptsTypes="AA">
                                      <p:cBhvr>
                                        <p:cTn id="52" dur="4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13" y="11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5.55556E-7 2.59259E-6 L 0.31285 0.01921 " pathEditMode="relative" rAng="0" ptsTypes="AA">
                                      <p:cBhvr>
                                        <p:cTn id="54" dur="6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42" y="94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animMotion origin="layout" path="M -2.22222E-6 2.59259E-6 L -2.22222E-6 0.00023 C 0.00781 0.00023 0.0158 0.00046 0.02379 0.00115 C 0.02483 0.00115 0.02552 0.00208 0.02656 0.00254 C 0.02778 0.00301 0.02917 0.00324 0.03038 0.0037 C 0.03125 0.00463 0.03212 0.00555 0.03299 0.00625 C 0.03455 0.0074 0.0382 0.00833 0.03941 0.00879 C 0.04063 0.00972 0.04167 0.01065 0.04271 0.01134 C 0.04514 0.01296 0.04514 0.01203 0.04722 0.01389 C 0.04809 0.01481 0.04896 0.01597 0.04983 0.01666 C 0.05087 0.01736 0.05486 0.01875 0.05573 0.01921 C 0.06025 0.02361 0.05643 0.02037 0.06216 0.02291 C 0.06285 0.02338 0.06354 0.02407 0.06424 0.0243 C 0.07361 0.02546 0.08316 0.02592 0.09288 0.02685 L 0.09931 0.02801 L 0.10521 0.0294 L 0.11233 0.03055 C 0.11337 0.03379 0.11389 0.03611 0.11545 0.03842 C 0.11702 0.04074 0.11893 0.04143 0.12066 0.04213 C 0.12205 0.04282 0.12327 0.04305 0.12466 0.04352 C 0.13056 0.04537 0.12952 0.0449 0.13698 0.04606 C 0.14028 0.04722 0.14393 0.04861 0.1474 0.04861 L 0.26823 0.05115 C 0.27118 0.06296 0.26875 0.05717 0.28125 0.05509 C 0.28351 0.05463 0.28386 0.05347 0.28577 0.05254 C 0.28785 0.05139 0.28993 0.05069 0.29219 0.05 C 0.29618 0.04861 0.30156 0.04791 0.30521 0.04745 C 0.30816 0.04606 0.3099 0.04537 0.31302 0.04467 C 0.3158 0.04421 0.31858 0.04398 0.32136 0.04352 C 0.3224 0.04305 0.32327 0.04259 0.32396 0.04213 C 0.32691 0.0412 0.3316 0.04028 0.33438 0.03958 C 0.33525 0.03912 0.33629 0.03865 0.33698 0.03842 C 0.33924 0.03773 0.34132 0.03796 0.34358 0.03703 C 0.34462 0.03657 0.34531 0.03518 0.34618 0.03449 C 0.3474 0.03356 0.34879 0.03287 0.35 0.03194 C 0.3507 0.03148 0.35139 0.03102 0.35209 0.03055 C 0.35573 0.02893 0.35365 0.02963 0.35781 0.02801 C 0.36111 0.02847 0.36441 0.0287 0.36754 0.0294 C 0.37066 0.03009 0.37031 0.03055 0.37275 0.03194 C 0.37361 0.0324 0.37466 0.03264 0.37535 0.03333 C 0.37604 0.03356 0.37674 0.03426 0.37743 0.03449 C 0.37813 0.03495 0.379 0.03541 0.38004 0.03588 C 0.38646 0.03958 0.37639 0.03426 0.38438 0.03842 C 0.38507 0.03912 0.38577 0.04028 0.38646 0.04097 C 0.38941 0.04328 0.38837 0.04097 0.39097 0.04352 C 0.39202 0.04467 0.39306 0.04629 0.39427 0.04745 C 0.39566 0.04861 0.39722 0.04907 0.39879 0.05 C 0.4 0.05069 0.40139 0.05185 0.40278 0.05254 L 0.4092 0.05509 C 0.41285 0.05648 0.41372 0.05648 0.41771 0.05764 C 0.41893 0.0581 0.42014 0.05856 0.42153 0.05879 C 0.42587 0.06018 0.42882 0.06065 0.43316 0.06134 C 0.44705 0.06111 0.46111 0.06296 0.47483 0.06018 C 0.47656 0.05972 0.47726 0.05463 0.47882 0.05254 C 0.47952 0.05115 0.48021 0.04953 0.48125 0.04861 C 0.48212 0.04791 0.48316 0.04791 0.48386 0.04745 C 0.48525 0.04653 0.48785 0.04467 0.48785 0.0449 L 0.52934 0.04606 C 0.67205 0.04606 0.63091 0.05023 0.69184 0.04352 C 0.69427 0.0419 0.69306 0.04213 0.69584 0.04213 " pathEditMode="relative" rAng="0" ptsTypes="AAAAAAAAAAAAAAAAAAAAAAAAAAAAAAAAAAAAAAAAAAAAAAAAAAAAAAAAAAAA">
                                      <p:cBhvr>
                                        <p:cTn id="56" dur="8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92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79" grpId="1"/>
      <p:bldP spid="80" grpId="0"/>
      <p:bldP spid="80" grpId="1"/>
      <p:bldP spid="81" grpId="0"/>
      <p:bldP spid="8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8831" y="1658095"/>
            <a:ext cx="1206236" cy="8809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976" y="1658095"/>
            <a:ext cx="1173237" cy="847336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8510" y="1227906"/>
            <a:ext cx="1137679" cy="1607431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80" y="1658095"/>
            <a:ext cx="994039" cy="72598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4469" y="1337933"/>
            <a:ext cx="503370" cy="118182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7352" y="1337933"/>
            <a:ext cx="475231" cy="118182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6869" y="1490333"/>
            <a:ext cx="503370" cy="118182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9752" y="1490333"/>
            <a:ext cx="475231" cy="1181826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6691364" y="2737283"/>
            <a:ext cx="1344825" cy="908063"/>
            <a:chOff x="1253863" y="2585377"/>
            <a:chExt cx="2074334" cy="1400647"/>
          </a:xfrm>
        </p:grpSpPr>
        <p:grpSp>
          <p:nvGrpSpPr>
            <p:cNvPr id="57" name="Group 56"/>
            <p:cNvGrpSpPr/>
            <p:nvPr/>
          </p:nvGrpSpPr>
          <p:grpSpPr>
            <a:xfrm>
              <a:off x="1253863" y="2585377"/>
              <a:ext cx="2074334" cy="1400647"/>
              <a:chOff x="5909733" y="262467"/>
              <a:chExt cx="2074334" cy="1400647"/>
            </a:xfrm>
          </p:grpSpPr>
          <p:sp>
            <p:nvSpPr>
              <p:cNvPr id="59" name="Rounded Rectangle 58"/>
              <p:cNvSpPr/>
              <p:nvPr/>
            </p:nvSpPr>
            <p:spPr>
              <a:xfrm>
                <a:off x="5909733" y="262467"/>
                <a:ext cx="2074334" cy="1400647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105605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740890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7376175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6089510" y="413711"/>
                <a:ext cx="1717327" cy="697339"/>
              </a:xfrm>
              <a:prstGeom prst="roundRect">
                <a:avLst>
                  <a:gd name="adj" fmla="val 3487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1763899" y="2655438"/>
              <a:ext cx="1054263" cy="901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5</a:t>
              </a:r>
              <a:endParaRPr lang="en-GB" sz="3200" b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148194" y="2737283"/>
            <a:ext cx="1344825" cy="908063"/>
            <a:chOff x="1253863" y="2585377"/>
            <a:chExt cx="2074334" cy="1400647"/>
          </a:xfrm>
        </p:grpSpPr>
        <p:grpSp>
          <p:nvGrpSpPr>
            <p:cNvPr id="66" name="Group 65"/>
            <p:cNvGrpSpPr/>
            <p:nvPr/>
          </p:nvGrpSpPr>
          <p:grpSpPr>
            <a:xfrm>
              <a:off x="1253863" y="2585377"/>
              <a:ext cx="2074334" cy="1400647"/>
              <a:chOff x="5909733" y="262467"/>
              <a:chExt cx="2074334" cy="1400647"/>
            </a:xfrm>
          </p:grpSpPr>
          <p:sp>
            <p:nvSpPr>
              <p:cNvPr id="78" name="Rounded Rectangle 77"/>
              <p:cNvSpPr/>
              <p:nvPr/>
            </p:nvSpPr>
            <p:spPr>
              <a:xfrm>
                <a:off x="5909733" y="262467"/>
                <a:ext cx="2074334" cy="1400647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 dirty="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105605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6740890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7376175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ounded Rectangle 81"/>
              <p:cNvSpPr/>
              <p:nvPr/>
            </p:nvSpPr>
            <p:spPr>
              <a:xfrm>
                <a:off x="6089510" y="413711"/>
                <a:ext cx="1717327" cy="697339"/>
              </a:xfrm>
              <a:prstGeom prst="roundRect">
                <a:avLst>
                  <a:gd name="adj" fmla="val 3487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1763899" y="2655438"/>
              <a:ext cx="1054263" cy="901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10</a:t>
              </a:r>
              <a:endParaRPr lang="en-GB" sz="3200" b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045419" y="2579630"/>
            <a:ext cx="2074334" cy="1400647"/>
            <a:chOff x="1253863" y="2585377"/>
            <a:chExt cx="2074334" cy="1400647"/>
          </a:xfrm>
        </p:grpSpPr>
        <p:grpSp>
          <p:nvGrpSpPr>
            <p:cNvPr id="84" name="Group 83"/>
            <p:cNvGrpSpPr/>
            <p:nvPr/>
          </p:nvGrpSpPr>
          <p:grpSpPr>
            <a:xfrm>
              <a:off x="1253863" y="2585377"/>
              <a:ext cx="2074334" cy="1400647"/>
              <a:chOff x="5909733" y="262467"/>
              <a:chExt cx="2074334" cy="1400647"/>
            </a:xfrm>
          </p:grpSpPr>
          <p:sp>
            <p:nvSpPr>
              <p:cNvPr id="86" name="Rounded Rectangle 85"/>
              <p:cNvSpPr/>
              <p:nvPr/>
            </p:nvSpPr>
            <p:spPr>
              <a:xfrm>
                <a:off x="5909733" y="262467"/>
                <a:ext cx="2074334" cy="1400647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 dirty="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6105605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6740890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7376175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ounded Rectangle 89"/>
              <p:cNvSpPr/>
              <p:nvPr/>
            </p:nvSpPr>
            <p:spPr>
              <a:xfrm>
                <a:off x="6089510" y="413711"/>
                <a:ext cx="1717327" cy="697339"/>
              </a:xfrm>
              <a:prstGeom prst="roundRect">
                <a:avLst>
                  <a:gd name="adj" fmla="val 3487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1763899" y="2792904"/>
              <a:ext cx="10542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22</a:t>
              </a:r>
              <a:endParaRPr lang="en-GB" sz="3200" b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1589828" y="4079818"/>
            <a:ext cx="465144" cy="534052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5002" t="23074" r="31995" b="33000"/>
          <a:stretch/>
        </p:blipFill>
        <p:spPr>
          <a:xfrm rot="5400000">
            <a:off x="1623359" y="3843370"/>
            <a:ext cx="931620" cy="2627172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5002" t="23074" r="31995" b="33000"/>
          <a:stretch/>
        </p:blipFill>
        <p:spPr>
          <a:xfrm rot="5400000">
            <a:off x="1623359" y="3411184"/>
            <a:ext cx="931620" cy="2627172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1974800" y="4079818"/>
            <a:ext cx="465144" cy="534052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5002" t="23074" r="31995" b="33000"/>
          <a:stretch/>
        </p:blipFill>
        <p:spPr>
          <a:xfrm rot="5400000">
            <a:off x="5832057" y="3753764"/>
            <a:ext cx="931620" cy="2627172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6128566" y="4060514"/>
            <a:ext cx="465144" cy="534052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6513538" y="4060514"/>
            <a:ext cx="465144" cy="534052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6872139" y="4060514"/>
            <a:ext cx="465144" cy="534052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7257111" y="4060514"/>
            <a:ext cx="465144" cy="534052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7642083" y="4077688"/>
            <a:ext cx="465144" cy="534052"/>
          </a:xfrm>
          <a:prstGeom prst="rect">
            <a:avLst/>
          </a:prstGeom>
        </p:spPr>
      </p:pic>
      <p:sp>
        <p:nvSpPr>
          <p:cNvPr id="101" name="Rounded Rectangle 100"/>
          <p:cNvSpPr/>
          <p:nvPr/>
        </p:nvSpPr>
        <p:spPr>
          <a:xfrm>
            <a:off x="4933987" y="2596252"/>
            <a:ext cx="3270213" cy="2763148"/>
          </a:xfrm>
          <a:prstGeom prst="roundRect">
            <a:avLst>
              <a:gd name="adj" fmla="val 15997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7814980" y="2351311"/>
            <a:ext cx="285775" cy="535711"/>
          </a:xfrm>
          <a:prstGeom prst="corner">
            <a:avLst>
              <a:gd name="adj1" fmla="val 42338"/>
              <a:gd name="adj2" fmla="val 38501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/>
              <p:cNvSpPr/>
              <p:nvPr/>
            </p:nvSpPr>
            <p:spPr>
              <a:xfrm>
                <a:off x="3727426" y="3320734"/>
                <a:ext cx="861133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sz="5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3" name="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426" y="3320734"/>
                <a:ext cx="861133" cy="9233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6039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0.28802 -0.0238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92" y="-120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L 0.14549 0.0053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4" y="25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L -0.14809 0.020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13" y="101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-0.32171 -0.0219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1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6691364" y="1454583"/>
            <a:ext cx="1344825" cy="908063"/>
            <a:chOff x="1253863" y="2585377"/>
            <a:chExt cx="2074334" cy="1400647"/>
          </a:xfrm>
        </p:grpSpPr>
        <p:grpSp>
          <p:nvGrpSpPr>
            <p:cNvPr id="57" name="Group 56"/>
            <p:cNvGrpSpPr/>
            <p:nvPr/>
          </p:nvGrpSpPr>
          <p:grpSpPr>
            <a:xfrm>
              <a:off x="1253863" y="2585377"/>
              <a:ext cx="2074334" cy="1400647"/>
              <a:chOff x="5909733" y="262467"/>
              <a:chExt cx="2074334" cy="1400647"/>
            </a:xfrm>
          </p:grpSpPr>
          <p:sp>
            <p:nvSpPr>
              <p:cNvPr id="59" name="Rounded Rectangle 58"/>
              <p:cNvSpPr/>
              <p:nvPr/>
            </p:nvSpPr>
            <p:spPr>
              <a:xfrm>
                <a:off x="5909733" y="262467"/>
                <a:ext cx="2074334" cy="1400647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105605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740890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7376175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6089510" y="413711"/>
                <a:ext cx="1717327" cy="697339"/>
              </a:xfrm>
              <a:prstGeom prst="roundRect">
                <a:avLst>
                  <a:gd name="adj" fmla="val 3487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1763899" y="2655438"/>
              <a:ext cx="1054263" cy="901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70</a:t>
              </a:r>
              <a:endParaRPr lang="en-GB" sz="3200" b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148194" y="1454583"/>
            <a:ext cx="1344825" cy="908063"/>
            <a:chOff x="1253863" y="2585377"/>
            <a:chExt cx="2074334" cy="1400647"/>
          </a:xfrm>
        </p:grpSpPr>
        <p:grpSp>
          <p:nvGrpSpPr>
            <p:cNvPr id="66" name="Group 65"/>
            <p:cNvGrpSpPr/>
            <p:nvPr/>
          </p:nvGrpSpPr>
          <p:grpSpPr>
            <a:xfrm>
              <a:off x="1253863" y="2585377"/>
              <a:ext cx="2074334" cy="1400647"/>
              <a:chOff x="5909733" y="262467"/>
              <a:chExt cx="2074334" cy="1400647"/>
            </a:xfrm>
          </p:grpSpPr>
          <p:sp>
            <p:nvSpPr>
              <p:cNvPr id="78" name="Rounded Rectangle 77"/>
              <p:cNvSpPr/>
              <p:nvPr/>
            </p:nvSpPr>
            <p:spPr>
              <a:xfrm>
                <a:off x="5909733" y="262467"/>
                <a:ext cx="2074334" cy="1400647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 dirty="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105605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6740890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7376175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ounded Rectangle 81"/>
              <p:cNvSpPr/>
              <p:nvPr/>
            </p:nvSpPr>
            <p:spPr>
              <a:xfrm>
                <a:off x="6089510" y="413711"/>
                <a:ext cx="1717327" cy="697339"/>
              </a:xfrm>
              <a:prstGeom prst="roundRect">
                <a:avLst>
                  <a:gd name="adj" fmla="val 3487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1763899" y="2655438"/>
              <a:ext cx="1054263" cy="901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5</a:t>
              </a:r>
              <a:endParaRPr lang="en-GB" sz="3200" b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045419" y="1296930"/>
            <a:ext cx="2074334" cy="1400647"/>
            <a:chOff x="1253863" y="2585377"/>
            <a:chExt cx="2074334" cy="1400647"/>
          </a:xfrm>
        </p:grpSpPr>
        <p:grpSp>
          <p:nvGrpSpPr>
            <p:cNvPr id="84" name="Group 83"/>
            <p:cNvGrpSpPr/>
            <p:nvPr/>
          </p:nvGrpSpPr>
          <p:grpSpPr>
            <a:xfrm>
              <a:off x="1253863" y="2585377"/>
              <a:ext cx="2074334" cy="1400647"/>
              <a:chOff x="5909733" y="262467"/>
              <a:chExt cx="2074334" cy="1400647"/>
            </a:xfrm>
          </p:grpSpPr>
          <p:sp>
            <p:nvSpPr>
              <p:cNvPr id="86" name="Rounded Rectangle 85"/>
              <p:cNvSpPr/>
              <p:nvPr/>
            </p:nvSpPr>
            <p:spPr>
              <a:xfrm>
                <a:off x="5909733" y="262467"/>
                <a:ext cx="2074334" cy="1400647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 dirty="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6105605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6740890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7376175" y="1192233"/>
                <a:ext cx="405262" cy="4052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ounded Rectangle 89"/>
              <p:cNvSpPr/>
              <p:nvPr/>
            </p:nvSpPr>
            <p:spPr>
              <a:xfrm>
                <a:off x="6089510" y="413711"/>
                <a:ext cx="1717327" cy="697339"/>
              </a:xfrm>
              <a:prstGeom prst="roundRect">
                <a:avLst>
                  <a:gd name="adj" fmla="val 3487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1763899" y="2792904"/>
              <a:ext cx="1054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75</a:t>
              </a:r>
              <a:endParaRPr lang="en-GB" sz="3600" b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285672" y="3011105"/>
            <a:ext cx="586497" cy="2675946"/>
            <a:chOff x="1460171" y="2952586"/>
            <a:chExt cx="586497" cy="2675946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0171" y="2952586"/>
              <a:ext cx="586497" cy="57205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0171" y="3477773"/>
              <a:ext cx="586497" cy="572051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0171" y="4528147"/>
              <a:ext cx="586497" cy="57205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0171" y="4002960"/>
              <a:ext cx="586497" cy="57205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0171" y="5056481"/>
              <a:ext cx="586497" cy="572051"/>
            </a:xfrm>
            <a:prstGeom prst="rect">
              <a:avLst/>
            </a:prstGeom>
          </p:spPr>
        </p:pic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169" y="5147759"/>
            <a:ext cx="586497" cy="57205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169" y="4622572"/>
            <a:ext cx="586497" cy="57205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458666" y="3069987"/>
            <a:ext cx="569226" cy="2649823"/>
            <a:chOff x="2622418" y="3024167"/>
            <a:chExt cx="569226" cy="2649823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2418" y="3024167"/>
              <a:ext cx="569226" cy="555206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2418" y="3547821"/>
              <a:ext cx="569226" cy="555206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2418" y="4595129"/>
              <a:ext cx="569226" cy="555206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2418" y="4071475"/>
              <a:ext cx="569226" cy="555206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2418" y="5118784"/>
              <a:ext cx="569226" cy="555206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6818351" y="3011105"/>
            <a:ext cx="586497" cy="2675946"/>
            <a:chOff x="1460171" y="2952586"/>
            <a:chExt cx="586497" cy="2675946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0171" y="2952586"/>
              <a:ext cx="586497" cy="572051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0171" y="3477773"/>
              <a:ext cx="586497" cy="572051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0171" y="4528147"/>
              <a:ext cx="586497" cy="572051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0171" y="4002960"/>
              <a:ext cx="586497" cy="572051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0171" y="5056481"/>
              <a:ext cx="586497" cy="572051"/>
            </a:xfrm>
            <a:prstGeom prst="rect">
              <a:avLst/>
            </a:prstGeom>
          </p:spPr>
        </p:pic>
      </p:grpSp>
      <p:pic>
        <p:nvPicPr>
          <p:cNvPr id="103" name="Picture 10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848" y="5147759"/>
            <a:ext cx="586497" cy="572051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848" y="4622572"/>
            <a:ext cx="586497" cy="572051"/>
          </a:xfrm>
          <a:prstGeom prst="rect">
            <a:avLst/>
          </a:prstGeom>
        </p:spPr>
      </p:pic>
      <p:grpSp>
        <p:nvGrpSpPr>
          <p:cNvPr id="105" name="Group 104"/>
          <p:cNvGrpSpPr/>
          <p:nvPr/>
        </p:nvGrpSpPr>
        <p:grpSpPr>
          <a:xfrm>
            <a:off x="5561845" y="3011105"/>
            <a:ext cx="569226" cy="2649823"/>
            <a:chOff x="2622418" y="3024167"/>
            <a:chExt cx="569226" cy="2649823"/>
          </a:xfrm>
        </p:grpSpPr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2418" y="3024167"/>
              <a:ext cx="569226" cy="555206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2418" y="3547821"/>
              <a:ext cx="569226" cy="555206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2418" y="4595129"/>
              <a:ext cx="569226" cy="555206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2418" y="4071475"/>
              <a:ext cx="569226" cy="555206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2418" y="5118784"/>
              <a:ext cx="569226" cy="55520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3865103" y="3658737"/>
                <a:ext cx="85953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5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103" y="3658737"/>
                <a:ext cx="859530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" name="Picture 1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8672" y="5106597"/>
            <a:ext cx="747045" cy="747045"/>
          </a:xfrm>
          <a:prstGeom prst="rect">
            <a:avLst/>
          </a:prstGeom>
        </p:spPr>
      </p:pic>
      <p:sp>
        <p:nvSpPr>
          <p:cNvPr id="113" name="TextBox 112"/>
          <p:cNvSpPr txBox="1"/>
          <p:nvPr/>
        </p:nvSpPr>
        <p:spPr>
          <a:xfrm>
            <a:off x="5273421" y="524928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Have a 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970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3" grpId="0"/>
      <p:bldP spid="11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082" y="1989208"/>
            <a:ext cx="5937484" cy="3005873"/>
          </a:xfrm>
        </p:spPr>
        <p:txBody>
          <a:bodyPr/>
          <a:lstStyle/>
          <a:p>
            <a:pPr algn="l"/>
            <a:r>
              <a:rPr lang="en-GB" dirty="0" smtClean="0"/>
              <a:t>Have a go at questions 1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Write question 2, 3 and 4 in your books</a:t>
            </a:r>
            <a:br>
              <a:rPr lang="en-GB" dirty="0" smtClean="0"/>
            </a:br>
            <a:r>
              <a:rPr lang="en-GB" b="1" u="sng" dirty="0" smtClean="0"/>
              <a:t>Go Deeper Q6</a:t>
            </a:r>
            <a:br>
              <a:rPr lang="en-GB" b="1" u="sng" dirty="0" smtClean="0"/>
            </a:br>
            <a:r>
              <a:rPr lang="en-GB" b="1" u="sng" dirty="0" smtClean="0"/>
              <a:t>Challenge Q8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39459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3351" y="2782056"/>
            <a:ext cx="1463449" cy="10106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363" y="1771423"/>
            <a:ext cx="1463449" cy="1010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64" y="842811"/>
            <a:ext cx="1463449" cy="10106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2" y="3063399"/>
            <a:ext cx="672646" cy="72929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2" y="1953105"/>
            <a:ext cx="672646" cy="72929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2" y="912926"/>
            <a:ext cx="672646" cy="7292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92686" y="1865210"/>
            <a:ext cx="824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1</a:t>
            </a:r>
            <a:r>
              <a:rPr lang="en-GB" sz="3600" baseline="30000" dirty="0" smtClean="0">
                <a:latin typeface="Comic Sans MS" panose="030F0702030302020204" pitchFamily="66" charset="0"/>
              </a:rPr>
              <a:t>st</a:t>
            </a:r>
            <a:r>
              <a:rPr lang="en-GB" sz="3600" dirty="0" smtClean="0">
                <a:latin typeface="Comic Sans MS" panose="030F0702030302020204" pitchFamily="66" charset="0"/>
              </a:rPr>
              <a:t>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318002" y="1865210"/>
            <a:ext cx="1085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2</a:t>
            </a:r>
            <a:r>
              <a:rPr lang="en-GB" sz="3600" baseline="30000" dirty="0" smtClean="0">
                <a:latin typeface="Comic Sans MS" panose="030F0702030302020204" pitchFamily="66" charset="0"/>
              </a:rPr>
              <a:t>nd</a:t>
            </a:r>
            <a:r>
              <a:rPr lang="en-GB" sz="3600" dirty="0" smtClean="0">
                <a:latin typeface="Comic Sans MS" panose="030F0702030302020204" pitchFamily="66" charset="0"/>
              </a:rPr>
              <a:t> 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794782" y="1865210"/>
            <a:ext cx="1071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3</a:t>
            </a:r>
            <a:r>
              <a:rPr lang="en-GB" sz="3600" baseline="30000" dirty="0" smtClean="0">
                <a:latin typeface="Comic Sans MS" panose="030F0702030302020204" pitchFamily="66" charset="0"/>
              </a:rPr>
              <a:t>rd</a:t>
            </a:r>
            <a:r>
              <a:rPr lang="en-GB" sz="3600" dirty="0" smtClean="0">
                <a:latin typeface="Comic Sans MS" panose="030F0702030302020204" pitchFamily="66" charset="0"/>
              </a:rPr>
              <a:t> 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761427" y="2640572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53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799223" y="2640572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48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475444" y="2640572"/>
            <a:ext cx="564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?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5700533" y="2640571"/>
                <a:ext cx="6687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3600" dirty="0" smtClean="0">
                    <a:latin typeface="Comic Sans MS" panose="030F0702030302020204" pitchFamily="66" charset="0"/>
                  </a:rPr>
                  <a:t> </a:t>
                </a:r>
                <a:endParaRPr lang="en-GB" sz="3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533" y="2640571"/>
                <a:ext cx="668773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3137049" y="2640572"/>
                <a:ext cx="6687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3600" dirty="0" smtClean="0">
                    <a:latin typeface="Comic Sans MS" panose="030F0702030302020204" pitchFamily="66" charset="0"/>
                  </a:rPr>
                  <a:t> </a:t>
                </a:r>
                <a:endParaRPr lang="en-GB" sz="3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049" y="2640572"/>
                <a:ext cx="668773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1" name="Picture 10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438" y="3423824"/>
            <a:ext cx="603580" cy="588714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233" y="3423824"/>
            <a:ext cx="603580" cy="588714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233" y="3961489"/>
            <a:ext cx="603580" cy="588714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233" y="4499154"/>
            <a:ext cx="603580" cy="588714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233" y="5036819"/>
            <a:ext cx="603580" cy="588714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187" y="3423824"/>
            <a:ext cx="603580" cy="588714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438" y="3961489"/>
            <a:ext cx="603580" cy="588714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187" y="3961489"/>
            <a:ext cx="603580" cy="588714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438" y="4499154"/>
            <a:ext cx="603580" cy="588714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187" y="4499154"/>
            <a:ext cx="603580" cy="588714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639" y="3281867"/>
            <a:ext cx="603580" cy="588714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434" y="3281867"/>
            <a:ext cx="603580" cy="588714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434" y="3819532"/>
            <a:ext cx="603580" cy="588714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434" y="4357197"/>
            <a:ext cx="603580" cy="588714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434" y="4894862"/>
            <a:ext cx="603580" cy="588714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388" y="3281867"/>
            <a:ext cx="603580" cy="588714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639" y="3819532"/>
            <a:ext cx="603580" cy="588714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434" y="5432527"/>
            <a:ext cx="603580" cy="588714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17" y="3415933"/>
            <a:ext cx="603580" cy="588714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12" y="3415933"/>
            <a:ext cx="603580" cy="588714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12" y="3953598"/>
            <a:ext cx="603580" cy="588714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12" y="4491263"/>
            <a:ext cx="603580" cy="588714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12" y="5028928"/>
            <a:ext cx="603580" cy="588714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766" y="3415933"/>
            <a:ext cx="603580" cy="588714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17" y="3953598"/>
            <a:ext cx="603580" cy="588714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766" y="3953598"/>
            <a:ext cx="603580" cy="588714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17" y="4491263"/>
            <a:ext cx="603580" cy="588714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766" y="4491263"/>
            <a:ext cx="603580" cy="588714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17" y="5028928"/>
            <a:ext cx="603580" cy="588714"/>
          </a:xfrm>
          <a:prstGeom prst="rect">
            <a:avLst/>
          </a:prstGeom>
        </p:spPr>
      </p:pic>
      <p:sp>
        <p:nvSpPr>
          <p:cNvPr id="144" name="TextBox 143"/>
          <p:cNvSpPr txBox="1"/>
          <p:nvPr/>
        </p:nvSpPr>
        <p:spPr>
          <a:xfrm>
            <a:off x="4264096" y="2648557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49</a:t>
            </a:r>
            <a:r>
              <a:rPr lang="en-GB" sz="3600" dirty="0" smtClean="0">
                <a:latin typeface="Comic Sans MS" panose="030F0702030302020204" pitchFamily="66" charset="0"/>
              </a:rPr>
              <a:t>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145" name="Picture 1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82" y="5028927"/>
            <a:ext cx="603580" cy="588714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22" y="5079977"/>
            <a:ext cx="603580" cy="588714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71" y="5079977"/>
            <a:ext cx="603580" cy="588714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10" y="5566592"/>
            <a:ext cx="603580" cy="588714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326" y="5571343"/>
            <a:ext cx="603580" cy="588714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12" y="5566592"/>
            <a:ext cx="603580" cy="588714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4264096" y="2648557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50</a:t>
            </a:r>
            <a:r>
              <a:rPr lang="en-GB" sz="3600" dirty="0" smtClean="0">
                <a:latin typeface="Comic Sans MS" panose="030F0702030302020204" pitchFamily="66" charset="0"/>
              </a:rPr>
              <a:t>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4264096" y="2648557"/>
            <a:ext cx="8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51</a:t>
            </a:r>
            <a:r>
              <a:rPr lang="en-GB" sz="3600" dirty="0" smtClean="0">
                <a:latin typeface="Comic Sans MS" panose="030F0702030302020204" pitchFamily="66" charset="0"/>
              </a:rPr>
              <a:t>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4264096" y="2648557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52</a:t>
            </a:r>
            <a:r>
              <a:rPr lang="en-GB" sz="3600" dirty="0" smtClean="0">
                <a:latin typeface="Comic Sans MS" panose="030F0702030302020204" pitchFamily="66" charset="0"/>
              </a:rPr>
              <a:t>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155" name="Picture 15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10" y="3415933"/>
            <a:ext cx="603580" cy="588714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326" y="3415933"/>
            <a:ext cx="603580" cy="588714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17" y="3953598"/>
            <a:ext cx="603580" cy="5887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861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0023 C 0.08055 -0.01342 0.14514 -0.06505 0.22604 -0.07847 C 0.27691 -0.0875 0.37204 -0.12384 0.44791 -0.12199 C 0.52378 -0.12037 0.63055 -0.07708 0.68142 -0.06805 C 0.76232 -0.05463 0.82257 -0.01342 0.90347 0.0002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74" y="-61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007 L 0.23819 -0.04027 C 0.28836 -0.0493 0.45833 -0.07222 0.5375 -0.07523 C 0.61649 -0.07801 0.66232 -0.0662 0.7125 -0.05717 C 0.79201 -0.04352 0.80972 -0.01296 0.88923 0.0007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62" y="-38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C 0.07673 -0.01389 0.12656 -0.05949 0.20312 -0.07315 C 0.25173 -0.08287 0.3559 -0.10301 0.4309 -0.10023 C 0.50607 -0.09746 0.60486 -0.06597 0.65364 -0.05625 C 0.73055 -0.04259 0.7835 -0.01389 0.86059 1.48148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21" y="-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0.37916 -0.01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-62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0.09948 -0.1456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6" y="-7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64653 -0.2928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26" y="-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3" grpId="0"/>
      <p:bldP spid="94" grpId="0"/>
      <p:bldP spid="95" grpId="0"/>
      <p:bldP spid="96" grpId="0"/>
      <p:bldP spid="97" grpId="0"/>
      <p:bldP spid="97" grpId="1"/>
      <p:bldP spid="98" grpId="0"/>
      <p:bldP spid="99" grpId="0"/>
      <p:bldP spid="144" grpId="0"/>
      <p:bldP spid="144" grpId="1"/>
      <p:bldP spid="152" grpId="0"/>
      <p:bldP spid="152" grpId="1"/>
      <p:bldP spid="153" grpId="0"/>
      <p:bldP spid="153" grpId="1"/>
      <p:bldP spid="1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the rest of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48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22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15142" y="334776"/>
            <a:ext cx="70907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Which represents more?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or</a:t>
            </a: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o</a:t>
            </a:r>
            <a:r>
              <a:rPr lang="en-GB" sz="2800" dirty="0" smtClean="0">
                <a:latin typeface="Comic Sans MS" panose="030F0702030302020204" pitchFamily="66" charset="0"/>
              </a:rPr>
              <a:t>r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or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grpSp>
        <p:nvGrpSpPr>
          <p:cNvPr id="259" name="Group 258"/>
          <p:cNvGrpSpPr/>
          <p:nvPr/>
        </p:nvGrpSpPr>
        <p:grpSpPr>
          <a:xfrm>
            <a:off x="5659328" y="4340933"/>
            <a:ext cx="1284699" cy="1078580"/>
            <a:chOff x="5126457" y="5287990"/>
            <a:chExt cx="1284699" cy="1078580"/>
          </a:xfrm>
        </p:grpSpPr>
        <p:pic>
          <p:nvPicPr>
            <p:cNvPr id="260" name="Picture 2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8256" y="5287990"/>
              <a:ext cx="892900" cy="1072920"/>
            </a:xfrm>
            <a:prstGeom prst="rect">
              <a:avLst/>
            </a:prstGeom>
          </p:spPr>
        </p:pic>
        <p:pic>
          <p:nvPicPr>
            <p:cNvPr id="261" name="Picture 26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457" y="5293650"/>
              <a:ext cx="892900" cy="1072920"/>
            </a:xfrm>
            <a:prstGeom prst="rect">
              <a:avLst/>
            </a:prstGeom>
          </p:spPr>
        </p:pic>
      </p:grpSp>
      <p:grpSp>
        <p:nvGrpSpPr>
          <p:cNvPr id="262" name="Group 261"/>
          <p:cNvGrpSpPr/>
          <p:nvPr/>
        </p:nvGrpSpPr>
        <p:grpSpPr>
          <a:xfrm>
            <a:off x="4536421" y="4368901"/>
            <a:ext cx="1284699" cy="1078580"/>
            <a:chOff x="5126457" y="5287990"/>
            <a:chExt cx="1284699" cy="1078580"/>
          </a:xfrm>
        </p:grpSpPr>
        <p:pic>
          <p:nvPicPr>
            <p:cNvPr id="263" name="Picture 2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8256" y="5287990"/>
              <a:ext cx="892900" cy="1072920"/>
            </a:xfrm>
            <a:prstGeom prst="rect">
              <a:avLst/>
            </a:prstGeom>
          </p:spPr>
        </p:pic>
        <p:pic>
          <p:nvPicPr>
            <p:cNvPr id="264" name="Picture 26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457" y="5293650"/>
              <a:ext cx="892900" cy="1072920"/>
            </a:xfrm>
            <a:prstGeom prst="rect">
              <a:avLst/>
            </a:prstGeom>
          </p:spPr>
        </p:pic>
      </p:grpSp>
      <p:grpSp>
        <p:nvGrpSpPr>
          <p:cNvPr id="265" name="Group 264"/>
          <p:cNvGrpSpPr/>
          <p:nvPr/>
        </p:nvGrpSpPr>
        <p:grpSpPr>
          <a:xfrm>
            <a:off x="5056982" y="4468051"/>
            <a:ext cx="1350100" cy="1530120"/>
            <a:chOff x="945333" y="5037215"/>
            <a:chExt cx="1350100" cy="1530120"/>
          </a:xfrm>
        </p:grpSpPr>
        <p:pic>
          <p:nvPicPr>
            <p:cNvPr id="266" name="Picture 26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333" y="5037215"/>
              <a:ext cx="892900" cy="1072920"/>
            </a:xfrm>
            <a:prstGeom prst="rect">
              <a:avLst/>
            </a:prstGeom>
          </p:spPr>
        </p:pic>
        <p:pic>
          <p:nvPicPr>
            <p:cNvPr id="267" name="Picture 2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33" y="5189615"/>
              <a:ext cx="892900" cy="1072920"/>
            </a:xfrm>
            <a:prstGeom prst="rect">
              <a:avLst/>
            </a:prstGeom>
          </p:spPr>
        </p:pic>
        <p:pic>
          <p:nvPicPr>
            <p:cNvPr id="268" name="Picture 26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133" y="5342015"/>
              <a:ext cx="892900" cy="1072920"/>
            </a:xfrm>
            <a:prstGeom prst="rect">
              <a:avLst/>
            </a:prstGeom>
          </p:spPr>
        </p:pic>
        <p:pic>
          <p:nvPicPr>
            <p:cNvPr id="269" name="Picture 2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2533" y="5494415"/>
              <a:ext cx="892900" cy="1072920"/>
            </a:xfrm>
            <a:prstGeom prst="rect">
              <a:avLst/>
            </a:prstGeom>
          </p:spPr>
        </p:pic>
      </p:grpSp>
      <p:pic>
        <p:nvPicPr>
          <p:cNvPr id="270" name="Picture 26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 rot="5400000">
            <a:off x="1778761" y="1309667"/>
            <a:ext cx="622896" cy="1756569"/>
          </a:xfrm>
          <a:prstGeom prst="rect">
            <a:avLst/>
          </a:prstGeom>
        </p:spPr>
      </p:pic>
      <p:pic>
        <p:nvPicPr>
          <p:cNvPr id="271" name="Picture 27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6421549" y="792551"/>
            <a:ext cx="622896" cy="1756569"/>
          </a:xfrm>
          <a:prstGeom prst="rect">
            <a:avLst/>
          </a:prstGeom>
        </p:spPr>
      </p:pic>
      <p:pic>
        <p:nvPicPr>
          <p:cNvPr id="272" name="Picture 27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5904761" y="793323"/>
            <a:ext cx="622896" cy="1756569"/>
          </a:xfrm>
          <a:prstGeom prst="rect">
            <a:avLst/>
          </a:prstGeom>
        </p:spPr>
      </p:pic>
      <p:pic>
        <p:nvPicPr>
          <p:cNvPr id="273" name="Picture 27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819429" y="1204702"/>
            <a:ext cx="311002" cy="357076"/>
          </a:xfrm>
          <a:prstGeom prst="rect">
            <a:avLst/>
          </a:prstGeom>
        </p:spPr>
      </p:pic>
      <p:pic>
        <p:nvPicPr>
          <p:cNvPr id="274" name="Picture 27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017110" y="1204702"/>
            <a:ext cx="311002" cy="357076"/>
          </a:xfrm>
          <a:prstGeom prst="rect">
            <a:avLst/>
          </a:prstGeom>
        </p:spPr>
      </p:pic>
      <p:pic>
        <p:nvPicPr>
          <p:cNvPr id="275" name="Picture 27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214791" y="1204702"/>
            <a:ext cx="311002" cy="357076"/>
          </a:xfrm>
          <a:prstGeom prst="rect">
            <a:avLst/>
          </a:prstGeom>
        </p:spPr>
      </p:pic>
      <p:pic>
        <p:nvPicPr>
          <p:cNvPr id="276" name="Picture 27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412472" y="1204702"/>
            <a:ext cx="311002" cy="357076"/>
          </a:xfrm>
          <a:prstGeom prst="rect">
            <a:avLst/>
          </a:prstGeom>
        </p:spPr>
      </p:pic>
      <p:pic>
        <p:nvPicPr>
          <p:cNvPr id="277" name="Picture 27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610153" y="1204702"/>
            <a:ext cx="311002" cy="357076"/>
          </a:xfrm>
          <a:prstGeom prst="rect">
            <a:avLst/>
          </a:prstGeom>
        </p:spPr>
      </p:pic>
      <p:pic>
        <p:nvPicPr>
          <p:cNvPr id="278" name="Picture 27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826768" y="1407547"/>
            <a:ext cx="311002" cy="357076"/>
          </a:xfrm>
          <a:prstGeom prst="rect">
            <a:avLst/>
          </a:prstGeom>
        </p:spPr>
      </p:pic>
      <p:pic>
        <p:nvPicPr>
          <p:cNvPr id="279" name="Picture 27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024449" y="1407547"/>
            <a:ext cx="311002" cy="357076"/>
          </a:xfrm>
          <a:prstGeom prst="rect">
            <a:avLst/>
          </a:prstGeom>
        </p:spPr>
      </p:pic>
      <p:pic>
        <p:nvPicPr>
          <p:cNvPr id="280" name="Picture 27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222130" y="1407547"/>
            <a:ext cx="311002" cy="357076"/>
          </a:xfrm>
          <a:prstGeom prst="rect">
            <a:avLst/>
          </a:prstGeom>
        </p:spPr>
      </p:pic>
      <p:pic>
        <p:nvPicPr>
          <p:cNvPr id="281" name="Picture 28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419811" y="1407547"/>
            <a:ext cx="311002" cy="357076"/>
          </a:xfrm>
          <a:prstGeom prst="rect">
            <a:avLst/>
          </a:prstGeom>
        </p:spPr>
      </p:pic>
      <p:pic>
        <p:nvPicPr>
          <p:cNvPr id="282" name="Picture 28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617494" y="1407547"/>
            <a:ext cx="311002" cy="357076"/>
          </a:xfrm>
          <a:prstGeom prst="rect">
            <a:avLst/>
          </a:prstGeom>
        </p:spPr>
      </p:pic>
      <p:pic>
        <p:nvPicPr>
          <p:cNvPr id="283" name="Picture 28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278008" y="1477783"/>
            <a:ext cx="311002" cy="357076"/>
          </a:xfrm>
          <a:prstGeom prst="rect">
            <a:avLst/>
          </a:prstGeom>
        </p:spPr>
      </p:pic>
      <p:pic>
        <p:nvPicPr>
          <p:cNvPr id="284" name="Picture 28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475689" y="1477783"/>
            <a:ext cx="311002" cy="357076"/>
          </a:xfrm>
          <a:prstGeom prst="rect">
            <a:avLst/>
          </a:prstGeom>
        </p:spPr>
      </p:pic>
      <p:pic>
        <p:nvPicPr>
          <p:cNvPr id="285" name="Picture 28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673370" y="1477783"/>
            <a:ext cx="311002" cy="357076"/>
          </a:xfrm>
          <a:prstGeom prst="rect">
            <a:avLst/>
          </a:prstGeom>
        </p:spPr>
      </p:pic>
      <p:pic>
        <p:nvPicPr>
          <p:cNvPr id="286" name="Picture 28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871051" y="1477783"/>
            <a:ext cx="311002" cy="357076"/>
          </a:xfrm>
          <a:prstGeom prst="rect">
            <a:avLst/>
          </a:prstGeom>
        </p:spPr>
      </p:pic>
      <p:pic>
        <p:nvPicPr>
          <p:cNvPr id="287" name="Picture 28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68732" y="1477783"/>
            <a:ext cx="311002" cy="357076"/>
          </a:xfrm>
          <a:prstGeom prst="rect">
            <a:avLst/>
          </a:prstGeom>
        </p:spPr>
      </p:pic>
      <p:pic>
        <p:nvPicPr>
          <p:cNvPr id="288" name="Picture 28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285347" y="1680628"/>
            <a:ext cx="311002" cy="357076"/>
          </a:xfrm>
          <a:prstGeom prst="rect">
            <a:avLst/>
          </a:prstGeom>
        </p:spPr>
      </p:pic>
      <p:pic>
        <p:nvPicPr>
          <p:cNvPr id="289" name="Picture 28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483028" y="1680628"/>
            <a:ext cx="311002" cy="357076"/>
          </a:xfrm>
          <a:prstGeom prst="rect">
            <a:avLst/>
          </a:prstGeom>
        </p:spPr>
      </p:pic>
      <p:pic>
        <p:nvPicPr>
          <p:cNvPr id="290" name="Picture 28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680709" y="1680628"/>
            <a:ext cx="311002" cy="357076"/>
          </a:xfrm>
          <a:prstGeom prst="rect">
            <a:avLst/>
          </a:prstGeom>
        </p:spPr>
      </p:pic>
      <p:pic>
        <p:nvPicPr>
          <p:cNvPr id="291" name="Picture 29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878390" y="1680628"/>
            <a:ext cx="311002" cy="357076"/>
          </a:xfrm>
          <a:prstGeom prst="rect">
            <a:avLst/>
          </a:prstGeom>
        </p:spPr>
      </p:pic>
      <p:pic>
        <p:nvPicPr>
          <p:cNvPr id="292" name="Picture 29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76073" y="1680628"/>
            <a:ext cx="311002" cy="357076"/>
          </a:xfrm>
          <a:prstGeom prst="rect">
            <a:avLst/>
          </a:prstGeom>
        </p:spPr>
      </p:pic>
      <p:pic>
        <p:nvPicPr>
          <p:cNvPr id="293" name="Picture 29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34" y="2911517"/>
            <a:ext cx="586497" cy="572051"/>
          </a:xfrm>
          <a:prstGeom prst="rect">
            <a:avLst/>
          </a:prstGeom>
        </p:spPr>
      </p:pic>
      <p:pic>
        <p:nvPicPr>
          <p:cNvPr id="294" name="Picture 29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89" y="2911517"/>
            <a:ext cx="586497" cy="572051"/>
          </a:xfrm>
          <a:prstGeom prst="rect">
            <a:avLst/>
          </a:prstGeom>
        </p:spPr>
      </p:pic>
      <p:pic>
        <p:nvPicPr>
          <p:cNvPr id="295" name="Picture 29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644" y="2911517"/>
            <a:ext cx="586497" cy="572051"/>
          </a:xfrm>
          <a:prstGeom prst="rect">
            <a:avLst/>
          </a:prstGeom>
        </p:spPr>
      </p:pic>
      <p:pic>
        <p:nvPicPr>
          <p:cNvPr id="296" name="Picture 29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599" y="2911517"/>
            <a:ext cx="569226" cy="555206"/>
          </a:xfrm>
          <a:prstGeom prst="rect">
            <a:avLst/>
          </a:prstGeom>
        </p:spPr>
      </p:pic>
      <p:pic>
        <p:nvPicPr>
          <p:cNvPr id="297" name="Picture 29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34" y="3598138"/>
            <a:ext cx="586497" cy="572051"/>
          </a:xfrm>
          <a:prstGeom prst="rect">
            <a:avLst/>
          </a:prstGeom>
        </p:spPr>
      </p:pic>
      <p:pic>
        <p:nvPicPr>
          <p:cNvPr id="298" name="Picture 29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89" y="3598138"/>
            <a:ext cx="586497" cy="572051"/>
          </a:xfrm>
          <a:prstGeom prst="rect">
            <a:avLst/>
          </a:prstGeom>
        </p:spPr>
      </p:pic>
      <p:pic>
        <p:nvPicPr>
          <p:cNvPr id="299" name="Picture 29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644" y="3598138"/>
            <a:ext cx="586497" cy="572051"/>
          </a:xfrm>
          <a:prstGeom prst="rect">
            <a:avLst/>
          </a:prstGeom>
        </p:spPr>
      </p:pic>
      <p:pic>
        <p:nvPicPr>
          <p:cNvPr id="300" name="Picture 29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599" y="3598138"/>
            <a:ext cx="569226" cy="555206"/>
          </a:xfrm>
          <a:prstGeom prst="rect">
            <a:avLst/>
          </a:prstGeom>
        </p:spPr>
      </p:pic>
      <p:pic>
        <p:nvPicPr>
          <p:cNvPr id="301" name="Picture 30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078" y="2911517"/>
            <a:ext cx="586497" cy="572051"/>
          </a:xfrm>
          <a:prstGeom prst="rect">
            <a:avLst/>
          </a:prstGeom>
        </p:spPr>
      </p:pic>
      <p:pic>
        <p:nvPicPr>
          <p:cNvPr id="302" name="Picture 30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88" y="2911517"/>
            <a:ext cx="586497" cy="572051"/>
          </a:xfrm>
          <a:prstGeom prst="rect">
            <a:avLst/>
          </a:prstGeom>
        </p:spPr>
      </p:pic>
      <p:pic>
        <p:nvPicPr>
          <p:cNvPr id="303" name="Picture 30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943" y="2911517"/>
            <a:ext cx="569226" cy="555206"/>
          </a:xfrm>
          <a:prstGeom prst="rect">
            <a:avLst/>
          </a:prstGeom>
        </p:spPr>
      </p:pic>
      <p:pic>
        <p:nvPicPr>
          <p:cNvPr id="304" name="Picture 30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078" y="3598138"/>
            <a:ext cx="586497" cy="572051"/>
          </a:xfrm>
          <a:prstGeom prst="rect">
            <a:avLst/>
          </a:prstGeom>
        </p:spPr>
      </p:pic>
      <p:pic>
        <p:nvPicPr>
          <p:cNvPr id="305" name="Picture 30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88" y="3598138"/>
            <a:ext cx="586497" cy="572051"/>
          </a:xfrm>
          <a:prstGeom prst="rect">
            <a:avLst/>
          </a:prstGeom>
        </p:spPr>
      </p:pic>
      <p:pic>
        <p:nvPicPr>
          <p:cNvPr id="306" name="Picture 30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943" y="3598138"/>
            <a:ext cx="569226" cy="555206"/>
          </a:xfrm>
          <a:prstGeom prst="rect">
            <a:avLst/>
          </a:prstGeom>
        </p:spPr>
      </p:pic>
      <p:pic>
        <p:nvPicPr>
          <p:cNvPr id="307" name="Picture 30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669" y="2911517"/>
            <a:ext cx="569226" cy="555206"/>
          </a:xfrm>
          <a:prstGeom prst="rect">
            <a:avLst/>
          </a:prstGeom>
        </p:spPr>
      </p:pic>
      <p:pic>
        <p:nvPicPr>
          <p:cNvPr id="308" name="Picture 30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989" y="3598138"/>
            <a:ext cx="569226" cy="555206"/>
          </a:xfrm>
          <a:prstGeom prst="rect">
            <a:avLst/>
          </a:prstGeom>
        </p:spPr>
      </p:pic>
      <p:pic>
        <p:nvPicPr>
          <p:cNvPr id="309" name="Picture 30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599" y="2911517"/>
            <a:ext cx="569226" cy="555206"/>
          </a:xfrm>
          <a:prstGeom prst="rect">
            <a:avLst/>
          </a:prstGeom>
        </p:spPr>
      </p:pic>
      <p:pic>
        <p:nvPicPr>
          <p:cNvPr id="310" name="Picture 30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919" y="3598138"/>
            <a:ext cx="569226" cy="555206"/>
          </a:xfrm>
          <a:prstGeom prst="rect">
            <a:avLst/>
          </a:prstGeom>
        </p:spPr>
      </p:pic>
      <p:pic>
        <p:nvPicPr>
          <p:cNvPr id="311" name="Picture 3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910" y="4461594"/>
            <a:ext cx="892900" cy="1072920"/>
          </a:xfrm>
          <a:prstGeom prst="rect">
            <a:avLst/>
          </a:prstGeom>
        </p:spPr>
      </p:pic>
      <p:grpSp>
        <p:nvGrpSpPr>
          <p:cNvPr id="312" name="Group 311"/>
          <p:cNvGrpSpPr/>
          <p:nvPr/>
        </p:nvGrpSpPr>
        <p:grpSpPr>
          <a:xfrm>
            <a:off x="915633" y="4537903"/>
            <a:ext cx="1350100" cy="1530120"/>
            <a:chOff x="945333" y="5037215"/>
            <a:chExt cx="1350100" cy="1530120"/>
          </a:xfrm>
        </p:grpSpPr>
        <p:pic>
          <p:nvPicPr>
            <p:cNvPr id="313" name="Picture 3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333" y="5037215"/>
              <a:ext cx="892900" cy="1072920"/>
            </a:xfrm>
            <a:prstGeom prst="rect">
              <a:avLst/>
            </a:prstGeom>
          </p:spPr>
        </p:pic>
        <p:pic>
          <p:nvPicPr>
            <p:cNvPr id="314" name="Picture 3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33" y="5189615"/>
              <a:ext cx="892900" cy="1072920"/>
            </a:xfrm>
            <a:prstGeom prst="rect">
              <a:avLst/>
            </a:prstGeom>
          </p:spPr>
        </p:pic>
        <p:pic>
          <p:nvPicPr>
            <p:cNvPr id="315" name="Picture 3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133" y="5342015"/>
              <a:ext cx="892900" cy="1072920"/>
            </a:xfrm>
            <a:prstGeom prst="rect">
              <a:avLst/>
            </a:prstGeom>
          </p:spPr>
        </p:pic>
        <p:pic>
          <p:nvPicPr>
            <p:cNvPr id="316" name="Picture 3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2533" y="5494415"/>
              <a:ext cx="892900" cy="1072920"/>
            </a:xfrm>
            <a:prstGeom prst="rect">
              <a:avLst/>
            </a:prstGeom>
          </p:spPr>
        </p:pic>
      </p:grpSp>
      <p:pic>
        <p:nvPicPr>
          <p:cNvPr id="317" name="Picture 3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729632" y="4565334"/>
            <a:ext cx="1340942" cy="1530229"/>
          </a:xfrm>
          <a:prstGeom prst="rect">
            <a:avLst/>
          </a:prstGeom>
        </p:spPr>
      </p:pic>
      <p:grpSp>
        <p:nvGrpSpPr>
          <p:cNvPr id="318" name="Group 317"/>
          <p:cNvGrpSpPr/>
          <p:nvPr/>
        </p:nvGrpSpPr>
        <p:grpSpPr>
          <a:xfrm>
            <a:off x="4673445" y="4481602"/>
            <a:ext cx="1350100" cy="1530120"/>
            <a:chOff x="945333" y="5037215"/>
            <a:chExt cx="1350100" cy="1530120"/>
          </a:xfrm>
        </p:grpSpPr>
        <p:pic>
          <p:nvPicPr>
            <p:cNvPr id="319" name="Picture 3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333" y="5037215"/>
              <a:ext cx="892900" cy="1072920"/>
            </a:xfrm>
            <a:prstGeom prst="rect">
              <a:avLst/>
            </a:prstGeom>
          </p:spPr>
        </p:pic>
        <p:pic>
          <p:nvPicPr>
            <p:cNvPr id="320" name="Picture 3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33" y="5189615"/>
              <a:ext cx="892900" cy="1072920"/>
            </a:xfrm>
            <a:prstGeom prst="rect">
              <a:avLst/>
            </a:prstGeom>
          </p:spPr>
        </p:pic>
        <p:pic>
          <p:nvPicPr>
            <p:cNvPr id="321" name="Picture 3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133" y="5342015"/>
              <a:ext cx="892900" cy="1072920"/>
            </a:xfrm>
            <a:prstGeom prst="rect">
              <a:avLst/>
            </a:prstGeom>
          </p:spPr>
        </p:pic>
        <p:pic>
          <p:nvPicPr>
            <p:cNvPr id="322" name="Picture 3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2533" y="5494415"/>
              <a:ext cx="892900" cy="1072920"/>
            </a:xfrm>
            <a:prstGeom prst="rect">
              <a:avLst/>
            </a:prstGeom>
          </p:spPr>
        </p:pic>
      </p:grpSp>
      <p:grpSp>
        <p:nvGrpSpPr>
          <p:cNvPr id="323" name="Group 322"/>
          <p:cNvGrpSpPr/>
          <p:nvPr/>
        </p:nvGrpSpPr>
        <p:grpSpPr>
          <a:xfrm>
            <a:off x="6207478" y="4461703"/>
            <a:ext cx="1350100" cy="1530120"/>
            <a:chOff x="945333" y="5037215"/>
            <a:chExt cx="1350100" cy="1530120"/>
          </a:xfrm>
        </p:grpSpPr>
        <p:pic>
          <p:nvPicPr>
            <p:cNvPr id="324" name="Picture 3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333" y="5037215"/>
              <a:ext cx="892900" cy="1072920"/>
            </a:xfrm>
            <a:prstGeom prst="rect">
              <a:avLst/>
            </a:prstGeom>
          </p:spPr>
        </p:pic>
        <p:pic>
          <p:nvPicPr>
            <p:cNvPr id="325" name="Picture 3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33" y="5189615"/>
              <a:ext cx="892900" cy="1072920"/>
            </a:xfrm>
            <a:prstGeom prst="rect">
              <a:avLst/>
            </a:prstGeom>
          </p:spPr>
        </p:pic>
        <p:pic>
          <p:nvPicPr>
            <p:cNvPr id="326" name="Picture 3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133" y="5342015"/>
              <a:ext cx="892900" cy="1072920"/>
            </a:xfrm>
            <a:prstGeom prst="rect">
              <a:avLst/>
            </a:prstGeom>
          </p:spPr>
        </p:pic>
        <p:pic>
          <p:nvPicPr>
            <p:cNvPr id="327" name="Picture 3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2533" y="5494415"/>
              <a:ext cx="892900" cy="1072920"/>
            </a:xfrm>
            <a:prstGeom prst="rect">
              <a:avLst/>
            </a:prstGeom>
          </p:spPr>
        </p:pic>
      </p:grpSp>
      <p:grpSp>
        <p:nvGrpSpPr>
          <p:cNvPr id="328" name="Group 327"/>
          <p:cNvGrpSpPr/>
          <p:nvPr/>
        </p:nvGrpSpPr>
        <p:grpSpPr>
          <a:xfrm>
            <a:off x="5823943" y="4475254"/>
            <a:ext cx="1350100" cy="1530120"/>
            <a:chOff x="945333" y="5037215"/>
            <a:chExt cx="1350100" cy="1530120"/>
          </a:xfrm>
        </p:grpSpPr>
        <p:pic>
          <p:nvPicPr>
            <p:cNvPr id="329" name="Picture 3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333" y="5037215"/>
              <a:ext cx="892900" cy="1072920"/>
            </a:xfrm>
            <a:prstGeom prst="rect">
              <a:avLst/>
            </a:prstGeom>
          </p:spPr>
        </p:pic>
        <p:pic>
          <p:nvPicPr>
            <p:cNvPr id="330" name="Picture 3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33" y="5189615"/>
              <a:ext cx="892900" cy="1072920"/>
            </a:xfrm>
            <a:prstGeom prst="rect">
              <a:avLst/>
            </a:prstGeom>
          </p:spPr>
        </p:pic>
        <p:pic>
          <p:nvPicPr>
            <p:cNvPr id="331" name="Picture 3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133" y="5342015"/>
              <a:ext cx="892900" cy="1072920"/>
            </a:xfrm>
            <a:prstGeom prst="rect">
              <a:avLst/>
            </a:prstGeom>
          </p:spPr>
        </p:pic>
        <p:pic>
          <p:nvPicPr>
            <p:cNvPr id="332" name="Picture 3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2533" y="5494415"/>
              <a:ext cx="892900" cy="1072920"/>
            </a:xfrm>
            <a:prstGeom prst="rect">
              <a:avLst/>
            </a:prstGeom>
          </p:spPr>
        </p:pic>
      </p:grpSp>
      <p:grpSp>
        <p:nvGrpSpPr>
          <p:cNvPr id="333" name="Group 332"/>
          <p:cNvGrpSpPr/>
          <p:nvPr/>
        </p:nvGrpSpPr>
        <p:grpSpPr>
          <a:xfrm>
            <a:off x="5126455" y="4933142"/>
            <a:ext cx="1284699" cy="1078580"/>
            <a:chOff x="5126457" y="5287990"/>
            <a:chExt cx="1284699" cy="1078580"/>
          </a:xfrm>
        </p:grpSpPr>
        <p:pic>
          <p:nvPicPr>
            <p:cNvPr id="334" name="Picture 3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8256" y="5287990"/>
              <a:ext cx="892900" cy="1072920"/>
            </a:xfrm>
            <a:prstGeom prst="rect">
              <a:avLst/>
            </a:prstGeom>
          </p:spPr>
        </p:pic>
        <p:pic>
          <p:nvPicPr>
            <p:cNvPr id="335" name="Picture 3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457" y="5293650"/>
              <a:ext cx="892900" cy="107292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1196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15142" y="334776"/>
            <a:ext cx="70907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Which represents more?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or</a:t>
            </a: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o</a:t>
            </a:r>
            <a:r>
              <a:rPr lang="en-GB" sz="2800" dirty="0" smtClean="0">
                <a:latin typeface="Comic Sans MS" panose="030F0702030302020204" pitchFamily="66" charset="0"/>
              </a:rPr>
              <a:t>r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or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366213" y="1068508"/>
            <a:ext cx="3294212" cy="1417247"/>
          </a:xfrm>
          <a:prstGeom prst="roundRect">
            <a:avLst>
              <a:gd name="adj" fmla="val 24969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3465649" y="800653"/>
            <a:ext cx="285775" cy="535711"/>
          </a:xfrm>
          <a:prstGeom prst="corner">
            <a:avLst>
              <a:gd name="adj1" fmla="val 40097"/>
              <a:gd name="adj2" fmla="val 40826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ounded Rectangle 67"/>
          <p:cNvSpPr/>
          <p:nvPr/>
        </p:nvSpPr>
        <p:spPr>
          <a:xfrm>
            <a:off x="615142" y="2858126"/>
            <a:ext cx="2877955" cy="1351829"/>
          </a:xfrm>
          <a:prstGeom prst="roundRect">
            <a:avLst>
              <a:gd name="adj" fmla="val 24969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3334290" y="2571552"/>
            <a:ext cx="285775" cy="535711"/>
          </a:xfrm>
          <a:prstGeom prst="corner">
            <a:avLst>
              <a:gd name="adj1" fmla="val 40355"/>
              <a:gd name="adj2" fmla="val 39720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ounded Rectangle 69"/>
          <p:cNvSpPr/>
          <p:nvPr/>
        </p:nvSpPr>
        <p:spPr>
          <a:xfrm>
            <a:off x="4590386" y="4304009"/>
            <a:ext cx="2976563" cy="1788327"/>
          </a:xfrm>
          <a:prstGeom prst="roundRect">
            <a:avLst>
              <a:gd name="adj" fmla="val 24969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7377247" y="4157141"/>
            <a:ext cx="285775" cy="535711"/>
          </a:xfrm>
          <a:prstGeom prst="corner">
            <a:avLst>
              <a:gd name="adj1" fmla="val 42567"/>
              <a:gd name="adj2" fmla="val 40826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7" name="Group 86"/>
          <p:cNvGrpSpPr/>
          <p:nvPr/>
        </p:nvGrpSpPr>
        <p:grpSpPr>
          <a:xfrm>
            <a:off x="5659328" y="4340933"/>
            <a:ext cx="1284699" cy="1078580"/>
            <a:chOff x="5126457" y="5287990"/>
            <a:chExt cx="1284699" cy="1078580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8256" y="5287990"/>
              <a:ext cx="892900" cy="1072920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457" y="5293650"/>
              <a:ext cx="892900" cy="1072920"/>
            </a:xfrm>
            <a:prstGeom prst="rect">
              <a:avLst/>
            </a:prstGeom>
          </p:spPr>
        </p:pic>
      </p:grpSp>
      <p:grpSp>
        <p:nvGrpSpPr>
          <p:cNvPr id="110" name="Group 109"/>
          <p:cNvGrpSpPr/>
          <p:nvPr/>
        </p:nvGrpSpPr>
        <p:grpSpPr>
          <a:xfrm>
            <a:off x="4536421" y="4368901"/>
            <a:ext cx="1284699" cy="1078580"/>
            <a:chOff x="5126457" y="5287990"/>
            <a:chExt cx="1284699" cy="1078580"/>
          </a:xfrm>
        </p:grpSpPr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8256" y="5287990"/>
              <a:ext cx="892900" cy="1072920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457" y="5293650"/>
              <a:ext cx="892900" cy="1072920"/>
            </a:xfrm>
            <a:prstGeom prst="rect">
              <a:avLst/>
            </a:prstGeom>
          </p:spPr>
        </p:pic>
      </p:grpSp>
      <p:grpSp>
        <p:nvGrpSpPr>
          <p:cNvPr id="121" name="Group 120"/>
          <p:cNvGrpSpPr/>
          <p:nvPr/>
        </p:nvGrpSpPr>
        <p:grpSpPr>
          <a:xfrm>
            <a:off x="5056982" y="4468051"/>
            <a:ext cx="1350100" cy="1530120"/>
            <a:chOff x="945333" y="5037215"/>
            <a:chExt cx="1350100" cy="1530120"/>
          </a:xfrm>
        </p:grpSpPr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333" y="5037215"/>
              <a:ext cx="892900" cy="1072920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33" y="5189615"/>
              <a:ext cx="892900" cy="1072920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133" y="5342015"/>
              <a:ext cx="892900" cy="1072920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2533" y="5494415"/>
              <a:ext cx="892900" cy="1072920"/>
            </a:xfrm>
            <a:prstGeom prst="rect">
              <a:avLst/>
            </a:prstGeom>
          </p:spPr>
        </p:pic>
      </p:grpSp>
      <p:pic>
        <p:nvPicPr>
          <p:cNvPr id="126" name="Picture 12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 rot="5400000">
            <a:off x="1778761" y="1309667"/>
            <a:ext cx="622896" cy="1756569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6421549" y="792551"/>
            <a:ext cx="622896" cy="1756569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5904761" y="793323"/>
            <a:ext cx="622896" cy="1756569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819429" y="1204702"/>
            <a:ext cx="311002" cy="357076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017110" y="1204702"/>
            <a:ext cx="311002" cy="357076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214791" y="1204702"/>
            <a:ext cx="311002" cy="357076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412472" y="1204702"/>
            <a:ext cx="311002" cy="357076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610153" y="1204702"/>
            <a:ext cx="311002" cy="357076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826768" y="1407547"/>
            <a:ext cx="311002" cy="357076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024449" y="1407547"/>
            <a:ext cx="311002" cy="357076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222130" y="1407547"/>
            <a:ext cx="311002" cy="357076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419811" y="1407547"/>
            <a:ext cx="311002" cy="357076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617494" y="1407547"/>
            <a:ext cx="311002" cy="357076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278008" y="1477783"/>
            <a:ext cx="311002" cy="357076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475689" y="1477783"/>
            <a:ext cx="311002" cy="357076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673370" y="1477783"/>
            <a:ext cx="311002" cy="357076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871051" y="1477783"/>
            <a:ext cx="311002" cy="357076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68732" y="1477783"/>
            <a:ext cx="311002" cy="357076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285347" y="1680628"/>
            <a:ext cx="311002" cy="357076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483028" y="1680628"/>
            <a:ext cx="311002" cy="357076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680709" y="1680628"/>
            <a:ext cx="311002" cy="357076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878390" y="1680628"/>
            <a:ext cx="311002" cy="357076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76073" y="1680628"/>
            <a:ext cx="311002" cy="357076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34" y="2911517"/>
            <a:ext cx="586497" cy="572051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89" y="2911517"/>
            <a:ext cx="586497" cy="572051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644" y="2911517"/>
            <a:ext cx="586497" cy="572051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599" y="2911517"/>
            <a:ext cx="569226" cy="555206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34" y="3598138"/>
            <a:ext cx="586497" cy="572051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89" y="3598138"/>
            <a:ext cx="586497" cy="572051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644" y="3598138"/>
            <a:ext cx="586497" cy="572051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599" y="3598138"/>
            <a:ext cx="569226" cy="555206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078" y="2911517"/>
            <a:ext cx="586497" cy="572051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88" y="2911517"/>
            <a:ext cx="586497" cy="572051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943" y="2911517"/>
            <a:ext cx="569226" cy="555206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078" y="3598138"/>
            <a:ext cx="586497" cy="572051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88" y="3598138"/>
            <a:ext cx="586497" cy="572051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943" y="3598138"/>
            <a:ext cx="569226" cy="555206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669" y="2911517"/>
            <a:ext cx="569226" cy="555206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989" y="3598138"/>
            <a:ext cx="569226" cy="555206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599" y="2911517"/>
            <a:ext cx="569226" cy="555206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919" y="3598138"/>
            <a:ext cx="569226" cy="555206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910" y="4461594"/>
            <a:ext cx="892900" cy="1072920"/>
          </a:xfrm>
          <a:prstGeom prst="rect">
            <a:avLst/>
          </a:prstGeom>
        </p:spPr>
      </p:pic>
      <p:grpSp>
        <p:nvGrpSpPr>
          <p:cNvPr id="168" name="Group 167"/>
          <p:cNvGrpSpPr/>
          <p:nvPr/>
        </p:nvGrpSpPr>
        <p:grpSpPr>
          <a:xfrm>
            <a:off x="915633" y="4537903"/>
            <a:ext cx="1350100" cy="1530120"/>
            <a:chOff x="945333" y="5037215"/>
            <a:chExt cx="1350100" cy="1530120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333" y="5037215"/>
              <a:ext cx="892900" cy="1072920"/>
            </a:xfrm>
            <a:prstGeom prst="rect">
              <a:avLst/>
            </a:prstGeom>
          </p:spPr>
        </p:pic>
        <p:pic>
          <p:nvPicPr>
            <p:cNvPr id="170" name="Picture 1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33" y="5189615"/>
              <a:ext cx="892900" cy="1072920"/>
            </a:xfrm>
            <a:prstGeom prst="rect">
              <a:avLst/>
            </a:prstGeom>
          </p:spPr>
        </p:pic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133" y="5342015"/>
              <a:ext cx="892900" cy="1072920"/>
            </a:xfrm>
            <a:prstGeom prst="rect">
              <a:avLst/>
            </a:prstGeom>
          </p:spPr>
        </p:pic>
        <p:pic>
          <p:nvPicPr>
            <p:cNvPr id="172" name="Picture 17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2533" y="5494415"/>
              <a:ext cx="892900" cy="1072920"/>
            </a:xfrm>
            <a:prstGeom prst="rect">
              <a:avLst/>
            </a:prstGeom>
          </p:spPr>
        </p:pic>
      </p:grpSp>
      <p:pic>
        <p:nvPicPr>
          <p:cNvPr id="173" name="Picture 1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729632" y="4565334"/>
            <a:ext cx="1340942" cy="1530229"/>
          </a:xfrm>
          <a:prstGeom prst="rect">
            <a:avLst/>
          </a:prstGeom>
        </p:spPr>
      </p:pic>
      <p:grpSp>
        <p:nvGrpSpPr>
          <p:cNvPr id="174" name="Group 173"/>
          <p:cNvGrpSpPr/>
          <p:nvPr/>
        </p:nvGrpSpPr>
        <p:grpSpPr>
          <a:xfrm>
            <a:off x="4673445" y="4481602"/>
            <a:ext cx="1350100" cy="1530120"/>
            <a:chOff x="945333" y="5037215"/>
            <a:chExt cx="1350100" cy="1530120"/>
          </a:xfrm>
        </p:grpSpPr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333" y="5037215"/>
              <a:ext cx="892900" cy="1072920"/>
            </a:xfrm>
            <a:prstGeom prst="rect">
              <a:avLst/>
            </a:prstGeom>
          </p:spPr>
        </p:pic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33" y="5189615"/>
              <a:ext cx="892900" cy="1072920"/>
            </a:xfrm>
            <a:prstGeom prst="rect">
              <a:avLst/>
            </a:prstGeom>
          </p:spPr>
        </p:pic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133" y="5342015"/>
              <a:ext cx="892900" cy="1072920"/>
            </a:xfrm>
            <a:prstGeom prst="rect">
              <a:avLst/>
            </a:prstGeom>
          </p:spPr>
        </p:pic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2533" y="5494415"/>
              <a:ext cx="892900" cy="1072920"/>
            </a:xfrm>
            <a:prstGeom prst="rect">
              <a:avLst/>
            </a:prstGeom>
          </p:spPr>
        </p:pic>
      </p:grpSp>
      <p:grpSp>
        <p:nvGrpSpPr>
          <p:cNvPr id="179" name="Group 178"/>
          <p:cNvGrpSpPr/>
          <p:nvPr/>
        </p:nvGrpSpPr>
        <p:grpSpPr>
          <a:xfrm>
            <a:off x="6207478" y="4461703"/>
            <a:ext cx="1350100" cy="1530120"/>
            <a:chOff x="945333" y="5037215"/>
            <a:chExt cx="1350100" cy="1530120"/>
          </a:xfrm>
        </p:grpSpPr>
        <p:pic>
          <p:nvPicPr>
            <p:cNvPr id="180" name="Picture 1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333" y="5037215"/>
              <a:ext cx="892900" cy="1072920"/>
            </a:xfrm>
            <a:prstGeom prst="rect">
              <a:avLst/>
            </a:prstGeom>
          </p:spPr>
        </p:pic>
        <p:pic>
          <p:nvPicPr>
            <p:cNvPr id="181" name="Picture 18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33" y="5189615"/>
              <a:ext cx="892900" cy="1072920"/>
            </a:xfrm>
            <a:prstGeom prst="rect">
              <a:avLst/>
            </a:prstGeom>
          </p:spPr>
        </p:pic>
        <p:pic>
          <p:nvPicPr>
            <p:cNvPr id="182" name="Picture 18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133" y="5342015"/>
              <a:ext cx="892900" cy="1072920"/>
            </a:xfrm>
            <a:prstGeom prst="rect">
              <a:avLst/>
            </a:prstGeom>
          </p:spPr>
        </p:pic>
        <p:pic>
          <p:nvPicPr>
            <p:cNvPr id="183" name="Picture 18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2533" y="5494415"/>
              <a:ext cx="892900" cy="1072920"/>
            </a:xfrm>
            <a:prstGeom prst="rect">
              <a:avLst/>
            </a:prstGeom>
          </p:spPr>
        </p:pic>
      </p:grpSp>
      <p:grpSp>
        <p:nvGrpSpPr>
          <p:cNvPr id="184" name="Group 183"/>
          <p:cNvGrpSpPr/>
          <p:nvPr/>
        </p:nvGrpSpPr>
        <p:grpSpPr>
          <a:xfrm>
            <a:off x="5823943" y="4475254"/>
            <a:ext cx="1350100" cy="1530120"/>
            <a:chOff x="945333" y="5037215"/>
            <a:chExt cx="1350100" cy="1530120"/>
          </a:xfrm>
        </p:grpSpPr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333" y="5037215"/>
              <a:ext cx="892900" cy="1072920"/>
            </a:xfrm>
            <a:prstGeom prst="rect">
              <a:avLst/>
            </a:prstGeom>
          </p:spPr>
        </p:pic>
        <p:pic>
          <p:nvPicPr>
            <p:cNvPr id="186" name="Picture 18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33" y="5189615"/>
              <a:ext cx="892900" cy="1072920"/>
            </a:xfrm>
            <a:prstGeom prst="rect">
              <a:avLst/>
            </a:prstGeom>
          </p:spPr>
        </p:pic>
        <p:pic>
          <p:nvPicPr>
            <p:cNvPr id="187" name="Picture 18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133" y="5342015"/>
              <a:ext cx="892900" cy="1072920"/>
            </a:xfrm>
            <a:prstGeom prst="rect">
              <a:avLst/>
            </a:prstGeom>
          </p:spPr>
        </p:pic>
        <p:pic>
          <p:nvPicPr>
            <p:cNvPr id="188" name="Picture 18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2533" y="5494415"/>
              <a:ext cx="892900" cy="1072920"/>
            </a:xfrm>
            <a:prstGeom prst="rect">
              <a:avLst/>
            </a:prstGeom>
          </p:spPr>
        </p:pic>
      </p:grpSp>
      <p:grpSp>
        <p:nvGrpSpPr>
          <p:cNvPr id="189" name="Group 188"/>
          <p:cNvGrpSpPr/>
          <p:nvPr/>
        </p:nvGrpSpPr>
        <p:grpSpPr>
          <a:xfrm>
            <a:off x="5126455" y="4933142"/>
            <a:ext cx="1284699" cy="1078580"/>
            <a:chOff x="5126457" y="5287990"/>
            <a:chExt cx="1284699" cy="1078580"/>
          </a:xfrm>
        </p:grpSpPr>
        <p:pic>
          <p:nvPicPr>
            <p:cNvPr id="190" name="Picture 18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8256" y="5287990"/>
              <a:ext cx="892900" cy="1072920"/>
            </a:xfrm>
            <a:prstGeom prst="rect">
              <a:avLst/>
            </a:prstGeom>
          </p:spPr>
        </p:pic>
        <p:pic>
          <p:nvPicPr>
            <p:cNvPr id="191" name="Picture 19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457" y="5293650"/>
              <a:ext cx="892900" cy="107292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538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4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4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the kite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079" y="4112890"/>
            <a:ext cx="1285714" cy="1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3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063"/>
            <a:ext cx="9144000" cy="449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0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75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5909733" y="262467"/>
            <a:ext cx="2074334" cy="1400647"/>
            <a:chOff x="5909733" y="262467"/>
            <a:chExt cx="2074334" cy="1400647"/>
          </a:xfrm>
        </p:grpSpPr>
        <p:sp>
          <p:nvSpPr>
            <p:cNvPr id="8" name="Rounded Rectangle 7"/>
            <p:cNvSpPr/>
            <p:nvPr/>
          </p:nvSpPr>
          <p:spPr>
            <a:xfrm>
              <a:off x="5909733" y="262467"/>
              <a:ext cx="2074334" cy="1400647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6105605" y="1192233"/>
              <a:ext cx="405262" cy="4052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/>
            <p:cNvSpPr/>
            <p:nvPr/>
          </p:nvSpPr>
          <p:spPr>
            <a:xfrm>
              <a:off x="6740890" y="1192233"/>
              <a:ext cx="405262" cy="4052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/>
            <p:cNvSpPr/>
            <p:nvPr/>
          </p:nvSpPr>
          <p:spPr>
            <a:xfrm>
              <a:off x="7376175" y="1192233"/>
              <a:ext cx="405262" cy="4052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089510" y="413711"/>
              <a:ext cx="1717327" cy="697339"/>
            </a:xfrm>
            <a:prstGeom prst="roundRect">
              <a:avLst>
                <a:gd name="adj" fmla="val 3487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6089510" y="463224"/>
            <a:ext cx="1675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endParaRPr lang="en-GB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2377" y="2507709"/>
            <a:ext cx="9693480" cy="4359018"/>
          </a:xfrm>
          <a:prstGeom prst="rect">
            <a:avLst/>
          </a:prstGeom>
        </p:spPr>
      </p:pic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925421"/>
              </p:ext>
            </p:extLst>
          </p:nvPr>
        </p:nvGraphicFramePr>
        <p:xfrm>
          <a:off x="10554220" y="2474506"/>
          <a:ext cx="873674" cy="4531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6837">
                  <a:extLst>
                    <a:ext uri="{9D8B030D-6E8A-4147-A177-3AD203B41FA5}">
                      <a16:colId xmlns:a16="http://schemas.microsoft.com/office/drawing/2014/main" val="939638507"/>
                    </a:ext>
                  </a:extLst>
                </a:gridCol>
                <a:gridCol w="436837">
                  <a:extLst>
                    <a:ext uri="{9D8B030D-6E8A-4147-A177-3AD203B41FA5}">
                      <a16:colId xmlns:a16="http://schemas.microsoft.com/office/drawing/2014/main" val="3504100068"/>
                    </a:ext>
                  </a:extLst>
                </a:gridCol>
              </a:tblGrid>
              <a:tr h="3775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425639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644516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407376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561240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314255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611425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790443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389630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086715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994208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446816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048537"/>
                  </a:ext>
                </a:extLst>
              </a:tr>
            </a:tbl>
          </a:graphicData>
        </a:graphic>
      </p:graphicFrame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8754" y="2474506"/>
            <a:ext cx="1427798" cy="156865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744" y="4033025"/>
            <a:ext cx="1371025" cy="1690725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3380896" y="1370727"/>
            <a:ext cx="2321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Ready…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380896" y="1370727"/>
            <a:ext cx="2321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Steady…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380896" y="1370727"/>
            <a:ext cx="2321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GO!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089510" y="463224"/>
            <a:ext cx="1675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  <a:endParaRPr lang="en-GB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089510" y="463224"/>
            <a:ext cx="1675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endParaRPr lang="en-GB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7940" y="375905"/>
            <a:ext cx="1670449" cy="859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7940" y="375905"/>
            <a:ext cx="1670449" cy="85961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4892" y="375905"/>
            <a:ext cx="1676545" cy="859611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6768947" y="444996"/>
            <a:ext cx="2321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0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370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1.38889E-6 -1.85185E-6 L 1.38889E-6 -1.85185E-6 C 0.0118 0.00024 0.02361 0.00047 0.03542 0.00116 C 0.0368 0.00116 0.03802 0.00209 0.03941 0.00255 C 0.04132 0.00301 0.04323 0.00325 0.04514 0.00371 C 0.04635 0.00463 0.04757 0.00556 0.04896 0.00625 C 0.05121 0.00741 0.0566 0.00834 0.05851 0.0088 C 0.06024 0.00973 0.0618 0.01065 0.06337 0.01135 C 0.06701 0.01297 0.06684 0.01204 0.07014 0.01389 C 0.07135 0.01482 0.07257 0.01598 0.07396 0.01667 C 0.07552 0.01737 0.08125 0.01875 0.08264 0.01922 C 0.08924 0.02362 0.08368 0.02037 0.09219 0.02292 C 0.09323 0.02338 0.0941 0.02408 0.09514 0.02431 C 0.1092 0.02547 0.12326 0.02593 0.1375 0.02686 L 0.14705 0.02801 L 0.15573 0.0294 L 0.16632 0.03056 C 0.16788 0.0338 0.16875 0.03612 0.17101 0.03843 C 0.17344 0.04075 0.17604 0.04144 0.17882 0.04213 C 0.18073 0.04283 0.18264 0.04306 0.18455 0.04352 C 0.1934 0.04537 0.19184 0.04491 0.20278 0.04607 C 0.20781 0.04723 0.21302 0.04862 0.21823 0.04862 L 0.39705 0.05116 C 0.40156 0.06297 0.39792 0.05718 0.41632 0.0551 C 0.41962 0.05463 0.42014 0.05348 0.42309 0.05255 C 0.42621 0.05139 0.42934 0.0507 0.43264 0.05 C 0.43837 0.04862 0.44635 0.04792 0.45191 0.04746 C 0.45625 0.04607 0.45868 0.04537 0.46337 0.04468 C 0.46753 0.04422 0.4717 0.04399 0.47587 0.04352 C 0.47726 0.04306 0.47847 0.0426 0.47969 0.04213 C 0.48403 0.04121 0.49097 0.04028 0.49514 0.03959 C 0.49635 0.03912 0.49774 0.03866 0.49896 0.03843 C 0.50208 0.03774 0.50538 0.03797 0.50851 0.03704 C 0.51007 0.03658 0.51111 0.03519 0.5125 0.0345 C 0.51424 0.03357 0.51632 0.03287 0.51823 0.03195 C 0.5191 0.03149 0.52014 0.03102 0.52118 0.03056 C 0.52656 0.02894 0.52361 0.02963 0.52969 0.02801 C 0.53455 0.02848 0.53941 0.02871 0.5441 0.0294 C 0.54861 0.0301 0.54826 0.03056 0.55191 0.03195 C 0.55312 0.03241 0.55451 0.03264 0.55573 0.03334 C 0.55677 0.03357 0.55764 0.03426 0.55868 0.0345 C 0.55989 0.03496 0.56111 0.03542 0.5625 0.03588 C 0.57205 0.03959 0.55712 0.03426 0.5691 0.03843 C 0.57014 0.03912 0.57101 0.04028 0.57205 0.04098 C 0.57639 0.04329 0.575 0.04098 0.57882 0.04352 C 0.58038 0.04468 0.58194 0.0463 0.58368 0.04746 C 0.58576 0.04862 0.58802 0.04908 0.59028 0.05 C 0.59219 0.0507 0.5941 0.05186 0.59618 0.05255 L 0.60573 0.0551 C 0.61128 0.05649 0.6125 0.05649 0.61823 0.05764 C 0.62014 0.05811 0.62205 0.05857 0.62396 0.0588 C 0.63038 0.06019 0.63472 0.06065 0.64132 0.06135 C 0.6618 0.06112 0.68246 0.06297 0.70278 0.06019 C 0.70555 0.05973 0.70642 0.05463 0.70868 0.05255 C 0.70989 0.05116 0.71094 0.04954 0.7125 0.04862 C 0.71371 0.04792 0.7151 0.04792 0.71632 0.04746 C 0.71823 0.04653 0.72205 0.04468 0.72205 0.04468 L 0.78368 0.04607 C 0.99479 0.04607 0.93385 0.05024 1.02396 0.04352 C 1.02778 0.0419 1.02587 0.04213 1.02986 0.04213 " pathEditMode="relative" ptsTypes="AAAAAAAAAAAAAAAAAAAAAAAAAAAAAAAAAAAAAAAAAAAAAAAAAAAAAAAAAAAA">
                                      <p:cBhvr>
                                        <p:cTn id="33" dur="16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2.77778E-7 -3.7037E-6 L -0.25 -3.7037E-6 " pathEditMode="relative" rAng="0" ptsTypes="AA">
                                      <p:cBhvr>
                                        <p:cTn id="41" dur="1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8.33333E-7 -2.96296E-6 L -8.33333E-7 -2.96296E-6 C 0.00278 0.00047 0.00573 0.0007 0.00851 0.00116 C 0.00955 0.00139 0.01059 0.00186 0.01146 0.00255 C 0.0151 0.00579 0.01371 0.00625 0.01632 0.01019 C 0.01805 0.01297 0.01979 0.01598 0.02205 0.01783 C 0.02292 0.01875 0.02396 0.01968 0.025 0.02037 C 0.02656 0.02153 0.03003 0.02246 0.0316 0.02315 C 0.03351 0.02385 0.0375 0.0257 0.0375 0.0257 C 0.0467 0.02524 0.05608 0.025 0.06528 0.02431 C 0.06979 0.02408 0.06892 0.02223 0.07292 0.02037 C 0.07448 0.01968 0.07621 0.01968 0.07778 0.01922 C 0.07917 0.01829 0.08038 0.0176 0.0816 0.01667 C 0.08576 0.01366 0.08351 0.01412 0.08837 0.01158 C 0.09028 0.01042 0.09236 0.01042 0.0941 0.00903 C 0.09983 0.0044 0.09722 0.00579 0.10191 0.00371 C 0.11233 -0.00555 0.09618 0.00834 0.10851 -2.96296E-6 C 0.11146 -0.00185 0.1125 -0.00486 0.11528 -0.00648 C 0.11719 -0.00763 0.1191 -0.0081 0.12101 -0.00902 C 0.12205 -0.00949 0.12309 -0.00949 0.12396 -0.01018 L 0.12691 -0.01273 C 0.1368 -0.0125 0.1467 -0.01226 0.1566 -0.01157 C 0.15799 -0.01157 0.1592 -0.01088 0.16059 -0.01018 C 0.16493 -0.00856 0.16215 -0.00925 0.16719 -0.00648 C 0.16823 -0.00601 0.1691 -0.00555 0.17014 -0.00509 C 0.1717 -0.00439 0.17326 -0.00324 0.175 -0.00254 C 0.17674 -0.00185 0.17986 -0.00115 0.1816 -2.96296E-6 C 0.18264 0.0007 0.18351 0.00186 0.18455 0.00255 C 0.18576 0.00325 0.18715 0.00325 0.18837 0.00371 C 0.19844 0.0088 0.18628 0.0044 0.19601 0.00764 C 0.19705 0.00857 0.19792 0.00973 0.19896 0.01019 C 0.21128 0.01713 0.20382 0.01158 0.21528 0.01667 C 0.21979 0.01852 0.21719 0.0176 0.22309 0.01922 C 0.2243 0.02014 0.22552 0.02107 0.22691 0.02176 C 0.22882 0.02269 0.2309 0.02292 0.23264 0.02431 C 0.23351 0.02524 0.23437 0.02616 0.23559 0.02686 C 0.23785 0.02825 0.24705 0.03172 0.24896 0.03195 L 0.26146 0.03334 C 0.28385 0.03936 0.25295 0.03149 0.31632 0.03588 C 0.31805 0.03588 0.31944 0.03774 0.32118 0.03843 C 0.32239 0.03889 0.32361 0.03936 0.325 0.03982 C 0.32587 0.04051 0.32674 0.04167 0.32778 0.04237 C 0.32882 0.04283 0.32969 0.04352 0.33073 0.04352 C 0.3566 0.04352 0.38264 0.0426 0.40868 0.04237 C 0.40955 0.04144 0.41042 0.04028 0.41146 0.03982 C 0.41337 0.03866 0.41528 0.03797 0.41719 0.03704 C 0.41823 0.03681 0.4191 0.03612 0.42014 0.03588 C 0.425 0.03426 0.42274 0.03519 0.42691 0.03334 C 0.43333 0.0338 0.43976 0.0338 0.44618 0.0345 C 0.45989 0.03612 0.44444 0.03519 0.45382 0.03704 C 0.45694 0.03774 0.46024 0.03797 0.46337 0.03843 C 0.46562 0.03889 0.46788 0.03936 0.47014 0.03982 C 0.47205 0.04051 0.47483 0.0419 0.47691 0.04237 C 0.48038 0.04283 0.48385 0.04306 0.4875 0.04352 C 0.49305 0.04607 0.48819 0.04422 0.49705 0.04607 C 0.51337 0.04977 0.48299 0.04653 0.52691 0.04862 C 0.52812 0.04908 0.52934 0.05 0.53073 0.05 C 0.53177 0.05 0.53264 0.04931 0.53368 0.04862 C 0.53489 0.04792 0.53628 0.047 0.5375 0.04607 C 0.53854 0.04537 0.53924 0.04422 0.54028 0.04352 C 0.54219 0.04237 0.54427 0.04213 0.54618 0.04098 C 0.54878 0.03959 0.55104 0.03681 0.55382 0.03588 C 0.5658 0.03195 0.55087 0.03704 0.56059 0.03334 C 0.5618 0.03287 0.56319 0.03264 0.56441 0.03195 C 0.5658 0.03125 0.56684 0.0301 0.56823 0.0294 C 0.57066 0.02825 0.57344 0.02778 0.57587 0.02686 C 0.58698 0.02755 0.59375 0.02292 0.60087 0.03079 C 0.60364 0.0338 0.60521 0.0375 0.60868 0.03982 C 0.61094 0.04121 0.61632 0.04237 0.61632 0.04237 C 0.62326 0.04862 0.61458 0.04098 0.62309 0.04746 C 0.62413 0.04815 0.62483 0.04931 0.62587 0.05 C 0.62778 0.05116 0.62986 0.05162 0.63177 0.05255 C 0.63333 0.05325 0.63472 0.05487 0.63646 0.0551 C 0.64479 0.05649 0.65312 0.05672 0.66146 0.05764 C 0.66406 0.05787 0.66667 0.05857 0.66927 0.05903 L 0.69896 0.05764 C 0.70486 0.05741 0.71059 0.05741 0.71632 0.05649 C 0.75955 0.04862 0.68767 0.05579 0.74427 0.05116 C 0.74583 0.05047 0.74739 0.04954 0.74896 0.04862 C 0.77187 0.03727 0.81632 0.04862 0.82396 0.04862 C 0.82726 0.04908 0.83038 0.04954 0.83368 0.05 C 0.84323 0.05162 0.83576 0.0507 0.84427 0.05255 C 0.8467 0.05301 0.8493 0.05325 0.85191 0.05371 C 0.85382 0.05417 0.85573 0.0551 0.85764 0.0551 L 0.95573 0.05649 C 0.98316 0.06158 0.96476 0.05903 1.01146 0.05903 " pathEditMode="relative" ptsTypes="AAAAAAAAAAAAAAAAAAAAAAAAAAAAAAAAAAAAAAAAAAAAAAAAAAAAAAAAAAAAAAAAAAAAAAAAAAAAAAAAAAAAAA">
                                      <p:cBhvr>
                                        <p:cTn id="43" dur="12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3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grpId="2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1.11111E-6 4.81481E-6 L -0.74653 4.81481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26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grpId="2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1.11111E-6 4.81481E-6 L -0.75764 4.81481E-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82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grpId="2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1.11111E-6 4.81481E-6 L -0.82153 4.81481E-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76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35" presetClass="path" presetSubtype="0" accel="50000" decel="5000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5E-6 -1.11111E-6 L -0.77188 -1.11111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94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35" presetClass="path" presetSubtype="0" accel="50000" decel="5000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5E-6 -1.11111E-6 L -0.78369 -1.11111E-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84" y="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35" presetClass="path" presetSubtype="0" accel="50000" decel="5000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5E-6 -1.11111E-6 L -0.78369 -1.11111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84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35" presetClass="path" presetSubtype="0" accel="50000" decel="5000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-2.22222E-6 2.22222E-6 L -0.88055 2.22222E-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8" grpId="1"/>
      <p:bldP spid="68" grpId="2"/>
      <p:bldP spid="59" grpId="0"/>
      <p:bldP spid="59" grpId="1"/>
      <p:bldP spid="60" grpId="0"/>
      <p:bldP spid="60" grpId="1"/>
      <p:bldP spid="61" grpId="0"/>
      <p:bldP spid="61" grpId="1"/>
      <p:bldP spid="66" grpId="0"/>
      <p:bldP spid="66" grpId="1"/>
      <p:bldP spid="66" grpId="2"/>
      <p:bldP spid="67" grpId="0"/>
      <p:bldP spid="67" grpId="1"/>
      <p:bldP spid="67" grpId="2"/>
      <p:bldP spid="7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51598" y="701769"/>
            <a:ext cx="1427798" cy="156865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5113" y="1425064"/>
            <a:ext cx="1371025" cy="1690725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10212038" y="2585379"/>
            <a:ext cx="2074334" cy="1400647"/>
            <a:chOff x="5909733" y="262467"/>
            <a:chExt cx="2074334" cy="1400647"/>
          </a:xfrm>
        </p:grpSpPr>
        <p:sp>
          <p:nvSpPr>
            <p:cNvPr id="37" name="Rounded Rectangle 36"/>
            <p:cNvSpPr/>
            <p:nvPr/>
          </p:nvSpPr>
          <p:spPr>
            <a:xfrm>
              <a:off x="5909733" y="262467"/>
              <a:ext cx="2074334" cy="1400647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6105605" y="1192233"/>
              <a:ext cx="405262" cy="4052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6740890" y="1192233"/>
              <a:ext cx="405262" cy="4052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7376175" y="1192233"/>
              <a:ext cx="405262" cy="4052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089510" y="413711"/>
              <a:ext cx="1717327" cy="697339"/>
            </a:xfrm>
            <a:prstGeom prst="roundRect">
              <a:avLst>
                <a:gd name="adj" fmla="val 3487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-2219457" y="2585379"/>
            <a:ext cx="2074334" cy="1400647"/>
            <a:chOff x="5909733" y="262467"/>
            <a:chExt cx="2074334" cy="1400647"/>
          </a:xfrm>
        </p:grpSpPr>
        <p:sp>
          <p:nvSpPr>
            <p:cNvPr id="50" name="Rounded Rectangle 49"/>
            <p:cNvSpPr/>
            <p:nvPr/>
          </p:nvSpPr>
          <p:spPr>
            <a:xfrm>
              <a:off x="5909733" y="262467"/>
              <a:ext cx="2074334" cy="1400647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latin typeface="Comic Sans MS" panose="030F0702030302020204" pitchFamily="66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05605" y="1192233"/>
              <a:ext cx="405262" cy="4052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omic Sans MS" panose="030F0702030302020204" pitchFamily="66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6740890" y="1192233"/>
              <a:ext cx="405262" cy="4052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omic Sans MS" panose="030F0702030302020204" pitchFamily="66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7376175" y="1192233"/>
              <a:ext cx="405262" cy="4052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omic Sans MS" panose="030F0702030302020204" pitchFamily="66" charset="0"/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6089510" y="413711"/>
              <a:ext cx="1717327" cy="697339"/>
            </a:xfrm>
            <a:prstGeom prst="roundRect">
              <a:avLst>
                <a:gd name="adj" fmla="val 3487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omic Sans MS" panose="030F0702030302020204" pitchFamily="66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5435437" y="2792904"/>
            <a:ext cx="1054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35</a:t>
            </a:r>
            <a:endParaRPr lang="en-GB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763899" y="2792904"/>
            <a:ext cx="1054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55</a:t>
            </a:r>
            <a:endParaRPr lang="en-GB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997037" y="4762500"/>
            <a:ext cx="2438400" cy="1011118"/>
          </a:xfrm>
          <a:prstGeom prst="wedgeRoundRectCallout">
            <a:avLst>
              <a:gd name="adj1" fmla="val -79957"/>
              <a:gd name="adj2" fmla="val 3466"/>
              <a:gd name="adj3" fmla="val 16667"/>
            </a:avLst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Tommy won!</a:t>
            </a: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85991" y="4762500"/>
            <a:ext cx="312527" cy="733759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203462" y="4762499"/>
            <a:ext cx="295056" cy="73375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88656" y="4519063"/>
            <a:ext cx="1788656" cy="12545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7451" y="4861250"/>
            <a:ext cx="747045" cy="74704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562200" y="5003939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Have a 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661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1.94444E-6 0.00023 C 0.00382 -0.00186 0.00747 -0.00371 0.01111 -0.00556 C 0.01545 -0.00811 0.01667 -0.01019 0.02084 -0.01111 C 0.02413 -0.01204 0.02743 -0.0125 0.03056 -0.01297 C 0.03247 -0.01436 0.03438 -0.01644 0.03646 -0.01667 C 0.04913 -0.01898 0.075 -0.02037 0.075 -0.02014 C 0.08698 -0.01991 0.09896 -0.01968 0.11111 -0.01852 C 0.11406 -0.01829 0.1283 -0.01551 0.13195 -0.01482 C 0.15243 -0.00394 0.12691 -0.01783 0.14445 -0.00741 C 0.1467 -0.00625 0.14896 -0.0051 0.15122 -0.00371 C 0.15417 -0.00209 0.15677 3.33333E-6 0.15972 0.00185 C 0.16198 0.00301 0.16424 0.00439 0.1665 0.00555 C 0.1684 0.00625 0.17031 0.00625 0.17222 0.0074 C 0.175 0.00879 0.17761 0.01134 0.18056 0.01296 C 0.18229 0.01389 0.1842 0.01389 0.18611 0.01481 C 0.21025 0.02639 0.18663 0.01504 0.2 0.02407 C 0.20122 0.02477 0.20278 0.025 0.20417 0.02592 C 0.20556 0.02685 0.20677 0.0287 0.20834 0.02963 C 0.21007 0.03055 0.21198 0.03055 0.21389 0.03148 C 0.21667 0.0324 0.21927 0.03449 0.22222 0.03518 L 0.23056 0.03703 C 0.23281 0.0375 0.23507 0.03842 0.2375 0.03889 C 0.24479 0.04027 0.25972 0.04259 0.25972 0.04282 L 0.31667 0.04074 C 0.31893 0.04051 0.32118 0.03889 0.32361 0.03889 C 0.33195 0.03889 0.34028 0.04004 0.34861 0.04074 C 0.35035 0.0412 0.35226 0.04189 0.35417 0.04259 C 0.35643 0.04305 0.35886 0.04328 0.36111 0.04444 C 0.3684 0.04768 0.36459 0.04768 0.37084 0.05185 C 0.38229 0.05949 0.36597 0.04583 0.38056 0.0574 C 0.38334 0.05949 0.38577 0.06273 0.38889 0.06481 C 0.39445 0.06852 0.40295 0.0743 0.40834 0.07592 C 0.41059 0.07639 0.41285 0.07685 0.41528 0.07777 C 0.41667 0.07824 0.41788 0.07939 0.41945 0.07963 C 0.42622 0.08055 0.43334 0.08078 0.44028 0.08148 C 0.45313 0.08078 0.46615 0.08055 0.47917 0.07963 C 0.48316 0.07916 0.48403 0.07615 0.4875 0.07407 C 0.48872 0.07314 0.49028 0.07268 0.49167 0.07222 C 0.53334 0.07407 0.51823 0.06852 0.53889 0.07777 L 0.54722 0.08148 C 0.54861 0.08194 0.55 0.08217 0.55139 0.08333 C 0.55278 0.08449 0.554 0.08611 0.55556 0.08703 C 0.55816 0.08842 0.56389 0.09074 0.56389 0.09097 C 0.56563 0.09259 0.56736 0.09467 0.56945 0.09629 C 0.57066 0.09722 0.57361 0.09814 0.57361 0.09838 L 0.57361 0.09814 " pathEditMode="relative" rAng="0" ptsTypes="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81" y="388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2.77778E-7 0.00023 C 0.01302 -0.0007 0.02604 -0.00093 0.03889 -0.00185 C 0.04132 -0.00208 0.04358 -0.00324 0.04583 -0.00371 C 0.06441 -0.00787 0.04687 -0.00278 0.06528 -0.00926 C 0.0691 -0.01065 0.07292 -0.01158 0.07639 -0.01296 C 0.08628 -0.01736 0.07413 -0.01181 0.08628 -0.01852 C 0.0875 -0.01945 0.08924 -0.01968 0.09028 -0.02037 C 0.09219 -0.02153 0.09392 -0.02315 0.09583 -0.02408 C 0.09774 -0.025 0.09965 -0.02523 0.10139 -0.02593 C 0.10295 -0.02662 0.10417 -0.02732 0.10556 -0.02778 C 0.10746 -0.02871 0.10937 -0.02894 0.11111 -0.02963 C 0.11632 -0.03171 0.11615 -0.03264 0.12222 -0.03333 C 0.14028 -0.03565 0.17674 -0.03658 0.19028 -0.03704 C 0.20469 -0.05 0.18229 -0.03056 0.2 -0.04445 C 0.20278 -0.04676 0.20556 -0.04954 0.20833 -0.05185 C 0.20972 -0.05324 0.21076 -0.05486 0.2125 -0.05556 L 0.22083 -0.05926 L 0.22483 -0.06111 C 0.2375 -0.06065 0.25 -0.06088 0.2625 -0.05926 C 0.2658 -0.05903 0.26875 -0.05648 0.27222 -0.05556 C 0.27726 -0.05463 0.28229 -0.05463 0.28733 -0.05371 C 0.31701 -0.04908 0.25625 -0.05533 0.31806 -0.05 C 0.32031 -0.04954 0.32257 -0.04884 0.325 -0.04815 C 0.32812 -0.04746 0.33142 -0.04722 0.33455 -0.0463 C 0.33611 -0.04607 0.33733 -0.04514 0.33872 -0.04445 C 0.34115 -0.04375 0.3434 -0.04329 0.34583 -0.04259 C 0.34948 -0.0419 0.35312 -0.04167 0.35694 -0.04074 C 0.36146 -0.03982 0.36597 -0.03773 0.37083 -0.03704 L 0.38889 -0.03519 C 0.39028 -0.03472 0.39149 -0.0338 0.39306 -0.03333 C 0.40295 -0.03079 0.41545 -0.03056 0.425 -0.02963 C 0.43142 -0.03033 0.43785 -0.03033 0.44444 -0.03148 C 0.44809 -0.03218 0.45174 -0.03496 0.45556 -0.03519 L 0.47083 -0.03704 C 0.47309 -0.03773 0.47535 -0.03866 0.47778 -0.03889 C 0.50538 -0.04213 0.50781 -0.04051 0.53889 -0.03889 C 0.55226 -0.0331 0.53142 -0.04259 0.54861 -0.03333 C 0.56094 -0.02685 0.55295 -0.0331 0.56111 -0.02593 L 0.57083 -0.02778 L 0.57083 -0.02755 " pathEditMode="relative" rAng="0" ptsTypes="AAAAAAAAAAAAAAAAAAAAAAAAAAAAAAAAAAAAAAA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42" y="-30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30139 3.33333E-6 L -0.57917 3.33333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28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3.33333E-6 3.33333E-6 L 0.38247 3.33333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25 -2.96296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0.18108 -0.4368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-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0.42726 -0.4442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4" y="-2222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7" grpId="0" animBg="1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3|1.5|10|25.8|13.3|1.4|2.6|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9|6.5|8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9|6.5|8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|12.7|17.2|7.4|1.6|2.3|1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7|2.9|3.2|3.4|8.4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6|0.5|0.6|0.6|3.2|0.4|0.4|0.3|0.3|1.5|0.7|0.5|1.6|1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7.4|9.4|5.9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4.7|5|4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0.7|1|11.1|2.5|3.4|3.4|10.5|9.9|2.2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22d4c35-b548-4432-90ae-af4376e1c4b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67B0E2-85BB-4B48-96F2-89BA32D265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4764</TotalTime>
  <Words>96</Words>
  <Application>Microsoft Office PowerPoint</Application>
  <PresentationFormat>On-screen Show (4:3)</PresentationFormat>
  <Paragraphs>73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1_Your turn activity lesson</vt:lpstr>
      <vt:lpstr>Your turn activity lesson</vt:lpstr>
      <vt:lpstr>PowerPoint Presentation</vt:lpstr>
      <vt:lpstr>Review</vt:lpstr>
      <vt:lpstr>PowerPoint Presentation</vt:lpstr>
      <vt:lpstr>PowerPoint Presentation</vt:lpstr>
      <vt:lpstr>Release the kite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 Write question 2, 3 and 4 in your books Go Deeper Q6 Challenge Q8</vt:lpstr>
      <vt:lpstr>PowerPoint Presentation</vt:lpstr>
      <vt:lpstr>Have a go at the rest of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Kathryn Goodman</cp:lastModifiedBy>
  <cp:revision>320</cp:revision>
  <dcterms:created xsi:type="dcterms:W3CDTF">2019-07-05T11:02:13Z</dcterms:created>
  <dcterms:modified xsi:type="dcterms:W3CDTF">2021-02-15T17:45:41Z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