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 smtClean="0">
                <a:latin typeface="Gabriola" panose="04040605051002020D02" pitchFamily="82" charset="0"/>
              </a:rPr>
              <a:t>The </a:t>
            </a:r>
            <a:br>
              <a:rPr lang="en-GB" cap="none" dirty="0" smtClean="0">
                <a:latin typeface="Gabriola" panose="04040605051002020D02" pitchFamily="82" charset="0"/>
              </a:rPr>
            </a:br>
            <a:r>
              <a:rPr lang="en-GB" cap="none" dirty="0" smtClean="0">
                <a:latin typeface="Gabriola" panose="04040605051002020D02" pitchFamily="82" charset="0"/>
              </a:rPr>
              <a:t>Butterfly</a:t>
            </a:r>
            <a:br>
              <a:rPr lang="en-GB" cap="none" dirty="0" smtClean="0">
                <a:latin typeface="Gabriola" panose="04040605051002020D02" pitchFamily="82" charset="0"/>
              </a:rPr>
            </a:br>
            <a:r>
              <a:rPr lang="en-GB" cap="none" dirty="0" smtClean="0">
                <a:latin typeface="Gabriola" panose="04040605051002020D02" pitchFamily="82" charset="0"/>
              </a:rPr>
              <a:t>Lion</a:t>
            </a:r>
            <a:endParaRPr lang="en-GB" cap="none" dirty="0">
              <a:latin typeface="Gabriola" panose="040406050510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NOVEL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93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095" y="2563906"/>
            <a:ext cx="32047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Lesson 1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36594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98612"/>
            <a:ext cx="9051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Let’s have a look at the front cover: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82" y="1117787"/>
            <a:ext cx="2847975" cy="4514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681" y="1117787"/>
            <a:ext cx="2973201" cy="4515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6541" y="1649507"/>
            <a:ext cx="39170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type of book do you think this is?</a:t>
            </a:r>
          </a:p>
          <a:p>
            <a:endParaRPr lang="en-GB" dirty="0"/>
          </a:p>
          <a:p>
            <a:r>
              <a:rPr lang="en-GB" dirty="0"/>
              <a:t>Have you heard of the author?</a:t>
            </a:r>
          </a:p>
          <a:p>
            <a:endParaRPr lang="en-GB" dirty="0"/>
          </a:p>
          <a:p>
            <a:r>
              <a:rPr lang="en-GB" dirty="0" smtClean="0"/>
              <a:t>What do you think it’s about?</a:t>
            </a:r>
          </a:p>
          <a:p>
            <a:endParaRPr lang="en-GB" dirty="0"/>
          </a:p>
          <a:p>
            <a:r>
              <a:rPr lang="en-GB" dirty="0" smtClean="0"/>
              <a:t>Where do you think it is set?</a:t>
            </a:r>
          </a:p>
          <a:p>
            <a:endParaRPr lang="en-GB" dirty="0"/>
          </a:p>
          <a:p>
            <a:r>
              <a:rPr lang="en-GB" dirty="0" smtClean="0"/>
              <a:t>When do you think it is set?</a:t>
            </a:r>
          </a:p>
          <a:p>
            <a:endParaRPr lang="en-GB" dirty="0"/>
          </a:p>
          <a:p>
            <a:r>
              <a:rPr lang="en-GB" dirty="0" smtClean="0"/>
              <a:t>Does it remind you of any other books?</a:t>
            </a:r>
          </a:p>
          <a:p>
            <a:endParaRPr lang="en-GB" dirty="0"/>
          </a:p>
          <a:p>
            <a:r>
              <a:rPr lang="en-GB" dirty="0" smtClean="0"/>
              <a:t>Do you think you will like it? 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93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98612"/>
            <a:ext cx="9262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u="sng" dirty="0" smtClean="0"/>
              <a:t>I can make predictions about a book</a:t>
            </a:r>
            <a:endParaRPr lang="en-GB" sz="4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82" y="1117787"/>
            <a:ext cx="2847975" cy="4514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681" y="1117787"/>
            <a:ext cx="2973201" cy="4515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6541" y="1649507"/>
            <a:ext cx="39170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type of book do you think this is?</a:t>
            </a:r>
          </a:p>
          <a:p>
            <a:endParaRPr lang="en-GB" dirty="0"/>
          </a:p>
          <a:p>
            <a:r>
              <a:rPr lang="en-GB" dirty="0" smtClean="0"/>
              <a:t>Have you heard of the author?</a:t>
            </a:r>
          </a:p>
          <a:p>
            <a:endParaRPr lang="en-GB" dirty="0"/>
          </a:p>
          <a:p>
            <a:r>
              <a:rPr lang="en-GB" dirty="0" smtClean="0"/>
              <a:t>What do you think it’s about?</a:t>
            </a:r>
          </a:p>
          <a:p>
            <a:endParaRPr lang="en-GB" dirty="0"/>
          </a:p>
          <a:p>
            <a:r>
              <a:rPr lang="en-GB" dirty="0" smtClean="0"/>
              <a:t>Where do you think it is set?</a:t>
            </a:r>
          </a:p>
          <a:p>
            <a:endParaRPr lang="en-GB" dirty="0"/>
          </a:p>
          <a:p>
            <a:r>
              <a:rPr lang="en-GB" dirty="0" smtClean="0"/>
              <a:t>When do you think it is set?</a:t>
            </a:r>
          </a:p>
          <a:p>
            <a:endParaRPr lang="en-GB" dirty="0"/>
          </a:p>
          <a:p>
            <a:r>
              <a:rPr lang="en-GB" dirty="0" smtClean="0"/>
              <a:t>Does it remind you of any other books?</a:t>
            </a:r>
          </a:p>
          <a:p>
            <a:endParaRPr lang="en-GB" dirty="0"/>
          </a:p>
          <a:p>
            <a:r>
              <a:rPr lang="en-GB" dirty="0" smtClean="0"/>
              <a:t>Do you think you will like it?  Why?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75769" y="5800161"/>
            <a:ext cx="10703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Your task: stick the image of the book in the centre of a double page and write your answers to the above questions around it like a mind map.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712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98612"/>
            <a:ext cx="6949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Now, let’s read the blurb…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398494" y="5844986"/>
            <a:ext cx="10255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Your task: add to your mind map now that you have read the blurb – use your purple pen. 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758" b="41046"/>
          <a:stretch/>
        </p:blipFill>
        <p:spPr>
          <a:xfrm>
            <a:off x="3032220" y="926693"/>
            <a:ext cx="6317968" cy="48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9720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107</TotalTime>
  <Words>199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Gabriola</vt:lpstr>
      <vt:lpstr>Gill Sans MT</vt:lpstr>
      <vt:lpstr>Impact</vt:lpstr>
      <vt:lpstr>Badge</vt:lpstr>
      <vt:lpstr>The  Butterfly Lion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Butterfly Lion</dc:title>
  <dc:creator>Microsoft account</dc:creator>
  <cp:lastModifiedBy>Microsoft account</cp:lastModifiedBy>
  <cp:revision>12</cp:revision>
  <dcterms:created xsi:type="dcterms:W3CDTF">2021-02-28T15:00:26Z</dcterms:created>
  <dcterms:modified xsi:type="dcterms:W3CDTF">2021-03-07T20:39:58Z</dcterms:modified>
</cp:coreProperties>
</file>