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31"/>
  </p:notesMasterIdLst>
  <p:sldIdLst>
    <p:sldId id="296" r:id="rId10"/>
    <p:sldId id="297" r:id="rId11"/>
    <p:sldId id="298" r:id="rId12"/>
    <p:sldId id="335" r:id="rId13"/>
    <p:sldId id="336" r:id="rId14"/>
    <p:sldId id="338" r:id="rId15"/>
    <p:sldId id="337" r:id="rId16"/>
    <p:sldId id="299" r:id="rId17"/>
    <p:sldId id="329" r:id="rId18"/>
    <p:sldId id="330" r:id="rId19"/>
    <p:sldId id="331" r:id="rId20"/>
    <p:sldId id="332" r:id="rId21"/>
    <p:sldId id="301" r:id="rId22"/>
    <p:sldId id="300" r:id="rId23"/>
    <p:sldId id="333" r:id="rId24"/>
    <p:sldId id="308" r:id="rId25"/>
    <p:sldId id="334" r:id="rId26"/>
    <p:sldId id="317" r:id="rId27"/>
    <p:sldId id="340" r:id="rId28"/>
    <p:sldId id="341" r:id="rId29"/>
    <p:sldId id="34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1026"/>
        <p:guide pos="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71308535-FF8D-4EC5-9DDC-4688EEC75D1D}"/>
    <pc:docChg chg="custSel modSld">
      <pc:chgData name="James Clegg" userId="c6df1435-7a36-4b38-be4d-16e68e91152f" providerId="ADAL" clId="{71308535-FF8D-4EC5-9DDC-4688EEC75D1D}" dt="2021-04-20T07:23:57.911" v="12"/>
      <pc:docMkLst>
        <pc:docMk/>
      </pc:docMkLst>
      <pc:sldChg chg="modTransition">
        <pc:chgData name="James Clegg" userId="c6df1435-7a36-4b38-be4d-16e68e91152f" providerId="ADAL" clId="{71308535-FF8D-4EC5-9DDC-4688EEC75D1D}" dt="2021-04-20T07:23:57.911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71308535-FF8D-4EC5-9DDC-4688EEC75D1D}" dt="2021-04-20T07:23:57.911" v="12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4128357408" sldId="298"/>
        </pc:sldMkLst>
        <pc:picChg chg="del">
          <ac:chgData name="James Clegg" userId="c6df1435-7a36-4b38-be4d-16e68e91152f" providerId="ADAL" clId="{71308535-FF8D-4EC5-9DDC-4688EEC75D1D}" dt="2021-04-20T07:23:20.928" v="0" actId="478"/>
          <ac:picMkLst>
            <pc:docMk/>
            <pc:sldMk cId="4128357408" sldId="298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71308535-FF8D-4EC5-9DDC-4688EEC75D1D}" dt="2021-04-20T07:23:57.911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3939627984" sldId="300"/>
        </pc:sldMkLst>
        <pc:picChg chg="del">
          <ac:chgData name="James Clegg" userId="c6df1435-7a36-4b38-be4d-16e68e91152f" providerId="ADAL" clId="{71308535-FF8D-4EC5-9DDC-4688EEC75D1D}" dt="2021-04-20T07:23:36.900" v="7" actId="478"/>
          <ac:picMkLst>
            <pc:docMk/>
            <pc:sldMk cId="3939627984" sldId="300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3782242679" sldId="301"/>
        </pc:sldMkLst>
        <pc:picChg chg="del">
          <ac:chgData name="James Clegg" userId="c6df1435-7a36-4b38-be4d-16e68e91152f" providerId="ADAL" clId="{71308535-FF8D-4EC5-9DDC-4688EEC75D1D}" dt="2021-04-20T07:23:35.772" v="6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1068920257" sldId="308"/>
        </pc:sldMkLst>
        <pc:picChg chg="del">
          <ac:chgData name="James Clegg" userId="c6df1435-7a36-4b38-be4d-16e68e91152f" providerId="ADAL" clId="{71308535-FF8D-4EC5-9DDC-4688EEC75D1D}" dt="2021-04-20T07:23:39.908" v="9" actId="478"/>
          <ac:picMkLst>
            <pc:docMk/>
            <pc:sldMk cId="1068920257" sldId="30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2610456424" sldId="317"/>
        </pc:sldMkLst>
        <pc:picChg chg="del">
          <ac:chgData name="James Clegg" userId="c6df1435-7a36-4b38-be4d-16e68e91152f" providerId="ADAL" clId="{71308535-FF8D-4EC5-9DDC-4688EEC75D1D}" dt="2021-04-20T07:23:42.788" v="11" actId="478"/>
          <ac:picMkLst>
            <pc:docMk/>
            <pc:sldMk cId="2610456424" sldId="31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3835528401" sldId="329"/>
        </pc:sldMkLst>
        <pc:picChg chg="del">
          <ac:chgData name="James Clegg" userId="c6df1435-7a36-4b38-be4d-16e68e91152f" providerId="ADAL" clId="{71308535-FF8D-4EC5-9DDC-4688EEC75D1D}" dt="2021-04-20T07:23:28.916" v="2" actId="478"/>
          <ac:picMkLst>
            <pc:docMk/>
            <pc:sldMk cId="3835528401" sldId="329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2407856005" sldId="330"/>
        </pc:sldMkLst>
        <pc:picChg chg="del">
          <ac:chgData name="James Clegg" userId="c6df1435-7a36-4b38-be4d-16e68e91152f" providerId="ADAL" clId="{71308535-FF8D-4EC5-9DDC-4688EEC75D1D}" dt="2021-04-20T07:23:31.916" v="3" actId="478"/>
          <ac:picMkLst>
            <pc:docMk/>
            <pc:sldMk cId="2407856005" sldId="330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280744743" sldId="331"/>
        </pc:sldMkLst>
        <pc:picChg chg="del">
          <ac:chgData name="James Clegg" userId="c6df1435-7a36-4b38-be4d-16e68e91152f" providerId="ADAL" clId="{71308535-FF8D-4EC5-9DDC-4688EEC75D1D}" dt="2021-04-20T07:23:33.289" v="4" actId="478"/>
          <ac:picMkLst>
            <pc:docMk/>
            <pc:sldMk cId="280744743" sldId="33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215488609" sldId="332"/>
        </pc:sldMkLst>
        <pc:picChg chg="del">
          <ac:chgData name="James Clegg" userId="c6df1435-7a36-4b38-be4d-16e68e91152f" providerId="ADAL" clId="{71308535-FF8D-4EC5-9DDC-4688EEC75D1D}" dt="2021-04-20T07:23:34.681" v="5" actId="478"/>
          <ac:picMkLst>
            <pc:docMk/>
            <pc:sldMk cId="215488609" sldId="332"/>
            <ac:picMk id="3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2037789686" sldId="333"/>
        </pc:sldMkLst>
        <pc:picChg chg="del">
          <ac:chgData name="James Clegg" userId="c6df1435-7a36-4b38-be4d-16e68e91152f" providerId="ADAL" clId="{71308535-FF8D-4EC5-9DDC-4688EEC75D1D}" dt="2021-04-20T07:23:38.507" v="8" actId="478"/>
          <ac:picMkLst>
            <pc:docMk/>
            <pc:sldMk cId="2037789686" sldId="33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2163896639" sldId="334"/>
        </pc:sldMkLst>
        <pc:picChg chg="del">
          <ac:chgData name="James Clegg" userId="c6df1435-7a36-4b38-be4d-16e68e91152f" providerId="ADAL" clId="{71308535-FF8D-4EC5-9DDC-4688EEC75D1D}" dt="2021-04-20T07:23:41.284" v="10" actId="478"/>
          <ac:picMkLst>
            <pc:docMk/>
            <pc:sldMk cId="2163896639" sldId="334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1308535-FF8D-4EC5-9DDC-4688EEC75D1D}" dt="2021-04-20T07:23:57.911" v="12"/>
        <pc:sldMkLst>
          <pc:docMk/>
          <pc:sldMk cId="312516711" sldId="335"/>
        </pc:sldMkLst>
        <pc:picChg chg="del">
          <ac:chgData name="James Clegg" userId="c6df1435-7a36-4b38-be4d-16e68e91152f" providerId="ADAL" clId="{71308535-FF8D-4EC5-9DDC-4688EEC75D1D}" dt="2021-04-20T07:23:25.332" v="1" actId="478"/>
          <ac:picMkLst>
            <pc:docMk/>
            <pc:sldMk cId="312516711" sldId="335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26/04/2021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26/04/2021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7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60.png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11" Type="http://schemas.openxmlformats.org/officeDocument/2006/relationships/image" Target="../media/image15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725" y="2599508"/>
            <a:ext cx="437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can estimate money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9EAA2-D3E6-4F9C-AB6F-3CE0F87EA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38753"/>
              </p:ext>
            </p:extLst>
          </p:nvPr>
        </p:nvGraphicFramePr>
        <p:xfrm>
          <a:off x="797852" y="1723270"/>
          <a:ext cx="725311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311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7FAEF8-3CB3-49F4-9D61-342F3F504ABD}"/>
              </a:ext>
            </a:extLst>
          </p:cNvPr>
          <p:cNvSpPr txBox="1"/>
          <p:nvPr/>
        </p:nvSpPr>
        <p:spPr>
          <a:xfrm>
            <a:off x="515163" y="1323160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002E7-FEC7-481C-9F9A-E4A91302DDD4}"/>
              </a:ext>
            </a:extLst>
          </p:cNvPr>
          <p:cNvSpPr txBox="1"/>
          <p:nvPr/>
        </p:nvSpPr>
        <p:spPr>
          <a:xfrm>
            <a:off x="113169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ADAA5-86E1-4188-89C1-256F38BD74D4}"/>
              </a:ext>
            </a:extLst>
          </p:cNvPr>
          <p:cNvSpPr txBox="1"/>
          <p:nvPr/>
        </p:nvSpPr>
        <p:spPr>
          <a:xfrm>
            <a:off x="185629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243CA-EE77-41A8-AF14-C3A9FFFB0549}"/>
              </a:ext>
            </a:extLst>
          </p:cNvPr>
          <p:cNvSpPr txBox="1"/>
          <p:nvPr/>
        </p:nvSpPr>
        <p:spPr>
          <a:xfrm>
            <a:off x="2577840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40DD3-67D1-4A41-B07B-3B6959A5276E}"/>
              </a:ext>
            </a:extLst>
          </p:cNvPr>
          <p:cNvSpPr txBox="1"/>
          <p:nvPr/>
        </p:nvSpPr>
        <p:spPr>
          <a:xfrm>
            <a:off x="3302444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78B56-7513-459B-8B44-9DE30FAF8DC1}"/>
              </a:ext>
            </a:extLst>
          </p:cNvPr>
          <p:cNvSpPr txBox="1"/>
          <p:nvPr/>
        </p:nvSpPr>
        <p:spPr>
          <a:xfrm>
            <a:off x="4023988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C54E8-F22D-4AFB-894A-526B5811DC99}"/>
              </a:ext>
            </a:extLst>
          </p:cNvPr>
          <p:cNvSpPr txBox="1"/>
          <p:nvPr/>
        </p:nvSpPr>
        <p:spPr>
          <a:xfrm>
            <a:off x="474859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285272-B0E3-452F-BFBF-99B57E49AEBF}"/>
              </a:ext>
            </a:extLst>
          </p:cNvPr>
          <p:cNvSpPr txBox="1"/>
          <p:nvPr/>
        </p:nvSpPr>
        <p:spPr>
          <a:xfrm>
            <a:off x="547013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327EE-98B7-4985-A8C9-6385FAA7A751}"/>
              </a:ext>
            </a:extLst>
          </p:cNvPr>
          <p:cNvSpPr txBox="1"/>
          <p:nvPr/>
        </p:nvSpPr>
        <p:spPr>
          <a:xfrm>
            <a:off x="6194740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08958-FFD3-467A-9BEE-104FFA757C9D}"/>
              </a:ext>
            </a:extLst>
          </p:cNvPr>
          <p:cNvSpPr txBox="1"/>
          <p:nvPr/>
        </p:nvSpPr>
        <p:spPr>
          <a:xfrm>
            <a:off x="692757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£1.90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85F44-3496-4739-BC5F-6ECE66843393}"/>
              </a:ext>
            </a:extLst>
          </p:cNvPr>
          <p:cNvSpPr txBox="1"/>
          <p:nvPr/>
        </p:nvSpPr>
        <p:spPr>
          <a:xfrm>
            <a:off x="765217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BB3F0-A625-4A40-8019-423A2C1780EE}"/>
              </a:ext>
            </a:extLst>
          </p:cNvPr>
          <p:cNvSpPr/>
          <p:nvPr/>
        </p:nvSpPr>
        <p:spPr>
          <a:xfrm>
            <a:off x="739422" y="2783017"/>
            <a:ext cx="80050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Estimate the position of these amounts on the number line.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£1.65	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£1.08	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£1.54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207C66B-7F9A-4BBE-BD40-5CC4B705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83" y="4750745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1D1A49-26D4-4B19-BDC9-ECB52B157672}"/>
              </a:ext>
            </a:extLst>
          </p:cNvPr>
          <p:cNvSpPr txBox="1"/>
          <p:nvPr/>
        </p:nvSpPr>
        <p:spPr>
          <a:xfrm>
            <a:off x="5649227" y="48934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55BBDC7-842F-4A0B-AA2A-5654EBD69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33329"/>
              </p:ext>
            </p:extLst>
          </p:nvPr>
        </p:nvGraphicFramePr>
        <p:xfrm>
          <a:off x="797852" y="1723270"/>
          <a:ext cx="725312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656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69924099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057713861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67844140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404398360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228589937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647092121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46354465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653360233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389037219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642964542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5B85C7-3D1E-4F6B-9D63-3479076D1699}"/>
              </a:ext>
            </a:extLst>
          </p:cNvPr>
          <p:cNvCxnSpPr/>
          <p:nvPr/>
        </p:nvCxnSpPr>
        <p:spPr>
          <a:xfrm flipV="1">
            <a:off x="5507062" y="1983179"/>
            <a:ext cx="0" cy="2935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DED6C06-279B-49B1-AE1D-80B9B860FC8E}"/>
              </a:ext>
            </a:extLst>
          </p:cNvPr>
          <p:cNvSpPr txBox="1"/>
          <p:nvPr/>
        </p:nvSpPr>
        <p:spPr>
          <a:xfrm>
            <a:off x="5110895" y="2235115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£1.65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E8243D-9A25-41FD-B0BA-1A5396B3D84A}"/>
              </a:ext>
            </a:extLst>
          </p:cNvPr>
          <p:cNvCxnSpPr/>
          <p:nvPr/>
        </p:nvCxnSpPr>
        <p:spPr>
          <a:xfrm flipV="1">
            <a:off x="1385381" y="1983179"/>
            <a:ext cx="0" cy="2935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367461C-0D0B-43F7-910D-B00B6D9FED55}"/>
              </a:ext>
            </a:extLst>
          </p:cNvPr>
          <p:cNvSpPr txBox="1"/>
          <p:nvPr/>
        </p:nvSpPr>
        <p:spPr>
          <a:xfrm>
            <a:off x="989214" y="2235115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£1.08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961FB6-0770-48A1-A4A5-67DA6D1350CA}"/>
              </a:ext>
            </a:extLst>
          </p:cNvPr>
          <p:cNvCxnSpPr/>
          <p:nvPr/>
        </p:nvCxnSpPr>
        <p:spPr>
          <a:xfrm flipV="1">
            <a:off x="4714728" y="1983179"/>
            <a:ext cx="0" cy="2935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69F400-0607-4913-B916-1D93EC4A1231}"/>
              </a:ext>
            </a:extLst>
          </p:cNvPr>
          <p:cNvSpPr txBox="1"/>
          <p:nvPr/>
        </p:nvSpPr>
        <p:spPr>
          <a:xfrm>
            <a:off x="4318561" y="2235115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£1.54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8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7" grpId="0"/>
      <p:bldP spid="18" grpId="0"/>
      <p:bldP spid="19" grpId="0"/>
      <p:bldP spid="20" grpId="0"/>
      <p:bldP spid="20" grpId="1"/>
      <p:bldP spid="21" grpId="0"/>
      <p:bldP spid="21" grpId="1"/>
      <p:bldP spid="21" grpId="2"/>
      <p:bldP spid="22" grpId="0"/>
      <p:bldP spid="22" grpId="1"/>
      <p:bldP spid="23" grpId="0"/>
      <p:bldP spid="24" grpId="0"/>
      <p:bldP spid="26" grpId="0"/>
      <p:bldP spid="28" grpId="0"/>
      <p:bldP spid="28" grpId="1"/>
      <p:bldP spid="36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9EAA2-D3E6-4F9C-AB6F-3CE0F87EA2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852" y="1723270"/>
          <a:ext cx="725311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311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7FAEF8-3CB3-49F4-9D61-342F3F504ABD}"/>
              </a:ext>
            </a:extLst>
          </p:cNvPr>
          <p:cNvSpPr txBox="1"/>
          <p:nvPr/>
        </p:nvSpPr>
        <p:spPr>
          <a:xfrm>
            <a:off x="515163" y="1323160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002E7-FEC7-481C-9F9A-E4A91302DDD4}"/>
              </a:ext>
            </a:extLst>
          </p:cNvPr>
          <p:cNvSpPr txBox="1"/>
          <p:nvPr/>
        </p:nvSpPr>
        <p:spPr>
          <a:xfrm>
            <a:off x="113169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ADAA5-86E1-4188-89C1-256F38BD74D4}"/>
              </a:ext>
            </a:extLst>
          </p:cNvPr>
          <p:cNvSpPr txBox="1"/>
          <p:nvPr/>
        </p:nvSpPr>
        <p:spPr>
          <a:xfrm>
            <a:off x="185629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243CA-EE77-41A8-AF14-C3A9FFFB0549}"/>
              </a:ext>
            </a:extLst>
          </p:cNvPr>
          <p:cNvSpPr txBox="1"/>
          <p:nvPr/>
        </p:nvSpPr>
        <p:spPr>
          <a:xfrm>
            <a:off x="2577840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40DD3-67D1-4A41-B07B-3B6959A5276E}"/>
              </a:ext>
            </a:extLst>
          </p:cNvPr>
          <p:cNvSpPr txBox="1"/>
          <p:nvPr/>
        </p:nvSpPr>
        <p:spPr>
          <a:xfrm>
            <a:off x="3302444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78B56-7513-459B-8B44-9DE30FAF8DC1}"/>
              </a:ext>
            </a:extLst>
          </p:cNvPr>
          <p:cNvSpPr txBox="1"/>
          <p:nvPr/>
        </p:nvSpPr>
        <p:spPr>
          <a:xfrm>
            <a:off x="4023988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C54E8-F22D-4AFB-894A-526B5811DC99}"/>
              </a:ext>
            </a:extLst>
          </p:cNvPr>
          <p:cNvSpPr txBox="1"/>
          <p:nvPr/>
        </p:nvSpPr>
        <p:spPr>
          <a:xfrm>
            <a:off x="474859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285272-B0E3-452F-BFBF-99B57E49AEBF}"/>
              </a:ext>
            </a:extLst>
          </p:cNvPr>
          <p:cNvSpPr txBox="1"/>
          <p:nvPr/>
        </p:nvSpPr>
        <p:spPr>
          <a:xfrm>
            <a:off x="547013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327EE-98B7-4985-A8C9-6385FAA7A751}"/>
              </a:ext>
            </a:extLst>
          </p:cNvPr>
          <p:cNvSpPr txBox="1"/>
          <p:nvPr/>
        </p:nvSpPr>
        <p:spPr>
          <a:xfrm>
            <a:off x="6194740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08958-FFD3-467A-9BEE-104FFA757C9D}"/>
              </a:ext>
            </a:extLst>
          </p:cNvPr>
          <p:cNvSpPr txBox="1"/>
          <p:nvPr/>
        </p:nvSpPr>
        <p:spPr>
          <a:xfrm>
            <a:off x="692757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£1.90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85F44-3496-4739-BC5F-6ECE66843393}"/>
              </a:ext>
            </a:extLst>
          </p:cNvPr>
          <p:cNvSpPr txBox="1"/>
          <p:nvPr/>
        </p:nvSpPr>
        <p:spPr>
          <a:xfrm>
            <a:off x="765217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BB3F0-A625-4A40-8019-423A2C1780EE}"/>
              </a:ext>
            </a:extLst>
          </p:cNvPr>
          <p:cNvSpPr/>
          <p:nvPr/>
        </p:nvSpPr>
        <p:spPr>
          <a:xfrm>
            <a:off x="739422" y="2783017"/>
            <a:ext cx="80050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Round the amounts to the nearest pound.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£1.65	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£1.08	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£1.54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207C66B-7F9A-4BBE-BD40-5CC4B705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83" y="4750745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1D1A49-26D4-4B19-BDC9-ECB52B157672}"/>
              </a:ext>
            </a:extLst>
          </p:cNvPr>
          <p:cNvSpPr txBox="1"/>
          <p:nvPr/>
        </p:nvSpPr>
        <p:spPr>
          <a:xfrm>
            <a:off x="5649227" y="48934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55BBDC7-842F-4A0B-AA2A-5654EBD695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852" y="1723270"/>
          <a:ext cx="725312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656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69924099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057713861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267844140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404398360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228589937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647092121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46354465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653360233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1389037219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  <a:gridCol w="362656">
                  <a:extLst>
                    <a:ext uri="{9D8B030D-6E8A-4147-A177-3AD203B41FA5}">
                      <a16:colId xmlns:a16="http://schemas.microsoft.com/office/drawing/2014/main" val="642964542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5B85C7-3D1E-4F6B-9D63-3479076D1699}"/>
              </a:ext>
            </a:extLst>
          </p:cNvPr>
          <p:cNvCxnSpPr/>
          <p:nvPr/>
        </p:nvCxnSpPr>
        <p:spPr>
          <a:xfrm flipV="1">
            <a:off x="5507062" y="1983179"/>
            <a:ext cx="0" cy="2935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DED6C06-279B-49B1-AE1D-80B9B860FC8E}"/>
              </a:ext>
            </a:extLst>
          </p:cNvPr>
          <p:cNvSpPr txBox="1"/>
          <p:nvPr/>
        </p:nvSpPr>
        <p:spPr>
          <a:xfrm>
            <a:off x="5110895" y="2235115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£1.65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E8243D-9A25-41FD-B0BA-1A5396B3D84A}"/>
              </a:ext>
            </a:extLst>
          </p:cNvPr>
          <p:cNvCxnSpPr/>
          <p:nvPr/>
        </p:nvCxnSpPr>
        <p:spPr>
          <a:xfrm flipV="1">
            <a:off x="1385381" y="1983179"/>
            <a:ext cx="0" cy="2935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367461C-0D0B-43F7-910D-B00B6D9FED55}"/>
              </a:ext>
            </a:extLst>
          </p:cNvPr>
          <p:cNvSpPr txBox="1"/>
          <p:nvPr/>
        </p:nvSpPr>
        <p:spPr>
          <a:xfrm>
            <a:off x="989214" y="2235115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£1.08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961FB6-0770-48A1-A4A5-67DA6D1350CA}"/>
              </a:ext>
            </a:extLst>
          </p:cNvPr>
          <p:cNvCxnSpPr/>
          <p:nvPr/>
        </p:nvCxnSpPr>
        <p:spPr>
          <a:xfrm flipV="1">
            <a:off x="4714728" y="1983179"/>
            <a:ext cx="0" cy="2935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69F400-0607-4913-B916-1D93EC4A1231}"/>
              </a:ext>
            </a:extLst>
          </p:cNvPr>
          <p:cNvSpPr txBox="1"/>
          <p:nvPr/>
        </p:nvSpPr>
        <p:spPr>
          <a:xfrm>
            <a:off x="4318561" y="2235115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</a:rPr>
              <a:t>£1.54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482B7-2180-417C-978D-5DBCC1AE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795" y="3609236"/>
            <a:ext cx="1430816" cy="11762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42B8A9-77F0-456C-BDEC-109C319B0521}"/>
              </a:ext>
            </a:extLst>
          </p:cNvPr>
          <p:cNvSpPr txBox="1"/>
          <p:nvPr/>
        </p:nvSpPr>
        <p:spPr>
          <a:xfrm>
            <a:off x="3698611" y="3440437"/>
            <a:ext cx="2661314" cy="919401"/>
          </a:xfrm>
          <a:prstGeom prst="wedgeRoundRectCallout">
            <a:avLst>
              <a:gd name="adj1" fmla="val 64216"/>
              <a:gd name="adj2" fmla="val 20753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round up if it is 5, 6, 7, 8 or 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DE61A0-FB55-4D01-978F-29DD6136EE76}"/>
              </a:ext>
            </a:extLst>
          </p:cNvPr>
          <p:cNvSpPr txBox="1"/>
          <p:nvPr/>
        </p:nvSpPr>
        <p:spPr>
          <a:xfrm>
            <a:off x="2092399" y="3518024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£2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CB1256-06A3-4760-9ECB-CCAB8DB67ACE}"/>
              </a:ext>
            </a:extLst>
          </p:cNvPr>
          <p:cNvSpPr txBox="1"/>
          <p:nvPr/>
        </p:nvSpPr>
        <p:spPr>
          <a:xfrm>
            <a:off x="2092399" y="4232637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£2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ECEA16-FE72-4946-B4F3-0CE9530CD1DF}"/>
              </a:ext>
            </a:extLst>
          </p:cNvPr>
          <p:cNvSpPr txBox="1"/>
          <p:nvPr/>
        </p:nvSpPr>
        <p:spPr>
          <a:xfrm>
            <a:off x="2092399" y="4947250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£1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095AEC-3A1E-4384-8E02-EA03A918B28F}"/>
              </a:ext>
            </a:extLst>
          </p:cNvPr>
          <p:cNvCxnSpPr>
            <a:cxnSpLocks/>
          </p:cNvCxnSpPr>
          <p:nvPr/>
        </p:nvCxnSpPr>
        <p:spPr>
          <a:xfrm>
            <a:off x="797852" y="2293205"/>
            <a:ext cx="470921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539580-9BA5-4E8F-9789-065F0B7DCB22}"/>
              </a:ext>
            </a:extLst>
          </p:cNvPr>
          <p:cNvCxnSpPr>
            <a:cxnSpLocks/>
          </p:cNvCxnSpPr>
          <p:nvPr/>
        </p:nvCxnSpPr>
        <p:spPr>
          <a:xfrm>
            <a:off x="5507062" y="2293205"/>
            <a:ext cx="2561552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DC04D-58B0-4534-A4E6-D92D5EB01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129" y="3543131"/>
            <a:ext cx="345207" cy="319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12CA7-820A-453B-8C4A-23097DE63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129" y="4305224"/>
            <a:ext cx="328552" cy="32855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622A038-F3E7-4B18-8F66-0A6098722B1D}"/>
              </a:ext>
            </a:extLst>
          </p:cNvPr>
          <p:cNvCxnSpPr>
            <a:cxnSpLocks/>
          </p:cNvCxnSpPr>
          <p:nvPr/>
        </p:nvCxnSpPr>
        <p:spPr>
          <a:xfrm>
            <a:off x="797852" y="2293205"/>
            <a:ext cx="587529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D47913B-5697-46A4-8F47-91081ACD9957}"/>
              </a:ext>
            </a:extLst>
          </p:cNvPr>
          <p:cNvSpPr txBox="1"/>
          <p:nvPr/>
        </p:nvSpPr>
        <p:spPr>
          <a:xfrm>
            <a:off x="2871952" y="4229847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£1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0573D2-0BDD-4BED-B163-ECA9C223F3CD}"/>
              </a:ext>
            </a:extLst>
          </p:cNvPr>
          <p:cNvCxnSpPr>
            <a:cxnSpLocks/>
          </p:cNvCxnSpPr>
          <p:nvPr/>
        </p:nvCxnSpPr>
        <p:spPr>
          <a:xfrm>
            <a:off x="4714728" y="2294765"/>
            <a:ext cx="335388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72DF53FA-852D-42AD-90A8-41AA52988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129" y="4997902"/>
            <a:ext cx="328552" cy="32855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2F08313-7C6C-468D-B19D-D35FF5D3B38F}"/>
              </a:ext>
            </a:extLst>
          </p:cNvPr>
          <p:cNvSpPr txBox="1"/>
          <p:nvPr/>
        </p:nvSpPr>
        <p:spPr>
          <a:xfrm>
            <a:off x="2871952" y="4922525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£2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32344-BDC7-42A3-9469-420C9C428DB7}"/>
              </a:ext>
            </a:extLst>
          </p:cNvPr>
          <p:cNvSpPr/>
          <p:nvPr/>
        </p:nvSpPr>
        <p:spPr>
          <a:xfrm>
            <a:off x="4453468" y="1382889"/>
            <a:ext cx="118532" cy="299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8390B-9C17-4366-B2C6-5047B7C50D67}"/>
              </a:ext>
            </a:extLst>
          </p:cNvPr>
          <p:cNvSpPr/>
          <p:nvPr/>
        </p:nvSpPr>
        <p:spPr>
          <a:xfrm>
            <a:off x="5177836" y="1382889"/>
            <a:ext cx="118532" cy="299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780FB6-3BF4-42EB-9ACF-F2965F882E82}"/>
              </a:ext>
            </a:extLst>
          </p:cNvPr>
          <p:cNvSpPr/>
          <p:nvPr/>
        </p:nvSpPr>
        <p:spPr>
          <a:xfrm>
            <a:off x="5903229" y="1385642"/>
            <a:ext cx="118532" cy="299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7FD441-A18E-4F20-ABE2-BEB80CE91566}"/>
              </a:ext>
            </a:extLst>
          </p:cNvPr>
          <p:cNvSpPr/>
          <p:nvPr/>
        </p:nvSpPr>
        <p:spPr>
          <a:xfrm>
            <a:off x="6627597" y="1380631"/>
            <a:ext cx="118532" cy="299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5C15F6-C84A-4FE5-8077-3832FB432F7B}"/>
              </a:ext>
            </a:extLst>
          </p:cNvPr>
          <p:cNvSpPr/>
          <p:nvPr/>
        </p:nvSpPr>
        <p:spPr>
          <a:xfrm>
            <a:off x="7354051" y="1377594"/>
            <a:ext cx="118532" cy="299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37ED7F9-240D-4149-B947-E868854A0FCD}"/>
              </a:ext>
            </a:extLst>
          </p:cNvPr>
          <p:cNvSpPr txBox="1"/>
          <p:nvPr/>
        </p:nvSpPr>
        <p:spPr>
          <a:xfrm>
            <a:off x="3555465" y="3443686"/>
            <a:ext cx="3035442" cy="1328023"/>
          </a:xfrm>
          <a:prstGeom prst="wedgeRoundRectCallout">
            <a:avLst>
              <a:gd name="adj1" fmla="val 58956"/>
              <a:gd name="adj2" fmla="val 6123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round to the next pound if there are 5, 6, 7, 8 or 9 </a:t>
            </a:r>
            <a:r>
              <a:rPr lang="en-GB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8" grpId="1"/>
      <p:bldP spid="36" grpId="0"/>
      <p:bldP spid="39" grpId="0"/>
      <p:bldP spid="41" grpId="0"/>
      <p:bldP spid="29" grpId="0" animBg="1"/>
      <p:bldP spid="29" grpId="1" animBg="1"/>
      <p:bldP spid="31" grpId="0"/>
      <p:bldP spid="32" grpId="0"/>
      <p:bldP spid="33" grpId="0"/>
      <p:bldP spid="42" grpId="0"/>
      <p:bldP spid="46" grpId="0"/>
      <p:bldP spid="1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C7E0DD-D698-4860-84E9-18DE90D20764}"/>
              </a:ext>
            </a:extLst>
          </p:cNvPr>
          <p:cNvSpPr/>
          <p:nvPr/>
        </p:nvSpPr>
        <p:spPr>
          <a:xfrm>
            <a:off x="1868554" y="829527"/>
            <a:ext cx="5428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amounts will round to £20 to the nearest pound?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553BAD-4A30-45DA-A84B-C10F54F82EC4}"/>
              </a:ext>
            </a:extLst>
          </p:cNvPr>
          <p:cNvSpPr/>
          <p:nvPr/>
        </p:nvSpPr>
        <p:spPr>
          <a:xfrm>
            <a:off x="5388068" y="1954516"/>
            <a:ext cx="1289365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£21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FBDB5C-19C4-4704-AE40-E84541B73744}"/>
              </a:ext>
            </a:extLst>
          </p:cNvPr>
          <p:cNvSpPr/>
          <p:nvPr/>
        </p:nvSpPr>
        <p:spPr>
          <a:xfrm>
            <a:off x="2577450" y="1954516"/>
            <a:ext cx="1289365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£19.71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04E088-7C7D-4869-90A8-00D6D6A43CFD}"/>
              </a:ext>
            </a:extLst>
          </p:cNvPr>
          <p:cNvSpPr/>
          <p:nvPr/>
        </p:nvSpPr>
        <p:spPr>
          <a:xfrm>
            <a:off x="1172141" y="1954516"/>
            <a:ext cx="1289365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£19.49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E21EDF-BD8A-4A9D-80C5-ABF25B512C41}"/>
              </a:ext>
            </a:extLst>
          </p:cNvPr>
          <p:cNvSpPr/>
          <p:nvPr/>
        </p:nvSpPr>
        <p:spPr>
          <a:xfrm>
            <a:off x="3982759" y="1954516"/>
            <a:ext cx="1289365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£20.18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ED18B4-0CE1-4D64-AA74-E2FC843C6FE7}"/>
              </a:ext>
            </a:extLst>
          </p:cNvPr>
          <p:cNvSpPr/>
          <p:nvPr/>
        </p:nvSpPr>
        <p:spPr>
          <a:xfrm>
            <a:off x="6793377" y="1954516"/>
            <a:ext cx="1289365" cy="57888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£20.50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F28FD-3AEC-4946-B4F3-354E4DA8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83" y="4750745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C809E-2B3D-4B81-9AAA-8256EC2E9831}"/>
              </a:ext>
            </a:extLst>
          </p:cNvPr>
          <p:cNvSpPr txBox="1"/>
          <p:nvPr/>
        </p:nvSpPr>
        <p:spPr>
          <a:xfrm>
            <a:off x="5649227" y="48934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CDC1D0A-FC3D-4F50-BE7B-D3EA26545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00332"/>
              </p:ext>
            </p:extLst>
          </p:nvPr>
        </p:nvGraphicFramePr>
        <p:xfrm>
          <a:off x="885943" y="3339894"/>
          <a:ext cx="3956244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374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47F174-D79C-4D89-BA4A-47627DD7C220}"/>
              </a:ext>
            </a:extLst>
          </p:cNvPr>
          <p:cNvSpPr txBox="1"/>
          <p:nvPr/>
        </p:nvSpPr>
        <p:spPr>
          <a:xfrm>
            <a:off x="423515" y="2950247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£19.40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9CC65-AFF1-44B1-A819-7ECC5C8A6E4A}"/>
              </a:ext>
            </a:extLst>
          </p:cNvPr>
          <p:cNvSpPr txBox="1"/>
          <p:nvPr/>
        </p:nvSpPr>
        <p:spPr>
          <a:xfrm>
            <a:off x="1087526" y="3768455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£19.50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4A5171-94DF-4CF1-BB07-7FB77290A373}"/>
              </a:ext>
            </a:extLst>
          </p:cNvPr>
          <p:cNvSpPr txBox="1"/>
          <p:nvPr/>
        </p:nvSpPr>
        <p:spPr>
          <a:xfrm>
            <a:off x="1749562" y="2950247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£19.60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FDC7B-3415-493C-B6BF-C00CD25E61C8}"/>
              </a:ext>
            </a:extLst>
          </p:cNvPr>
          <p:cNvSpPr txBox="1"/>
          <p:nvPr/>
        </p:nvSpPr>
        <p:spPr>
          <a:xfrm>
            <a:off x="2403729" y="3768455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£19.70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1D9641-CF46-46A5-9084-D10788400751}"/>
              </a:ext>
            </a:extLst>
          </p:cNvPr>
          <p:cNvSpPr txBox="1"/>
          <p:nvPr/>
        </p:nvSpPr>
        <p:spPr>
          <a:xfrm>
            <a:off x="3070581" y="2950247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£19.80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1BEE5-7585-41A7-B797-44C249778752}"/>
              </a:ext>
            </a:extLst>
          </p:cNvPr>
          <p:cNvSpPr txBox="1"/>
          <p:nvPr/>
        </p:nvSpPr>
        <p:spPr>
          <a:xfrm>
            <a:off x="3734373" y="3768455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£19.90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46656-8A83-4E10-AC1E-71064DEAA8B0}"/>
              </a:ext>
            </a:extLst>
          </p:cNvPr>
          <p:cNvSpPr txBox="1"/>
          <p:nvPr/>
        </p:nvSpPr>
        <p:spPr>
          <a:xfrm>
            <a:off x="4385643" y="2952319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£20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920D5D0-AE8D-454E-9F6D-AFC6164BE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02446"/>
              </p:ext>
            </p:extLst>
          </p:nvPr>
        </p:nvGraphicFramePr>
        <p:xfrm>
          <a:off x="4842187" y="3339894"/>
          <a:ext cx="329687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374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  <a:gridCol w="659374">
                  <a:extLst>
                    <a:ext uri="{9D8B030D-6E8A-4147-A177-3AD203B41FA5}">
                      <a16:colId xmlns:a16="http://schemas.microsoft.com/office/drawing/2014/main" val="3697547509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30BB70-F512-4E8A-85AB-91887070863C}"/>
              </a:ext>
            </a:extLst>
          </p:cNvPr>
          <p:cNvCxnSpPr>
            <a:stCxn id="5" idx="2"/>
          </p:cNvCxnSpPr>
          <p:nvPr/>
        </p:nvCxnSpPr>
        <p:spPr>
          <a:xfrm flipH="1">
            <a:off x="1463040" y="2533398"/>
            <a:ext cx="353784" cy="10373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987BD5B-6ED3-4436-A886-C374A5EE2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608" y="2240842"/>
            <a:ext cx="399088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17DEA3-11D5-416F-87B1-4255587E1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200" y="2290706"/>
            <a:ext cx="328552" cy="328552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7A4A70-119D-486C-A09A-FCE57B57D99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907881" y="2533398"/>
            <a:ext cx="314252" cy="10373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BA34DD-7D2A-477C-BADA-4BDDDF7C0690}"/>
              </a:ext>
            </a:extLst>
          </p:cNvPr>
          <p:cNvCxnSpPr>
            <a:cxnSpLocks/>
          </p:cNvCxnSpPr>
          <p:nvPr/>
        </p:nvCxnSpPr>
        <p:spPr>
          <a:xfrm flipV="1">
            <a:off x="1542619" y="3267777"/>
            <a:ext cx="0" cy="59540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327CAD-2172-478F-ADBA-4254F340053F}"/>
              </a:ext>
            </a:extLst>
          </p:cNvPr>
          <p:cNvSpPr txBox="1"/>
          <p:nvPr/>
        </p:nvSpPr>
        <p:spPr>
          <a:xfrm>
            <a:off x="5037271" y="3729076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£20.10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2B5CD4-0E49-4F2E-9D56-1F085D6E9E08}"/>
              </a:ext>
            </a:extLst>
          </p:cNvPr>
          <p:cNvSpPr txBox="1"/>
          <p:nvPr/>
        </p:nvSpPr>
        <p:spPr>
          <a:xfrm>
            <a:off x="6367912" y="3729076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£20.30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BC1EA6-CC76-4F71-8B09-7D9469FAA0CD}"/>
              </a:ext>
            </a:extLst>
          </p:cNvPr>
          <p:cNvSpPr txBox="1"/>
          <p:nvPr/>
        </p:nvSpPr>
        <p:spPr>
          <a:xfrm>
            <a:off x="7496419" y="3729076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£20.50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764399-3076-4CD5-99BA-8E3B5F15AB9C}"/>
              </a:ext>
            </a:extLst>
          </p:cNvPr>
          <p:cNvSpPr txBox="1"/>
          <p:nvPr/>
        </p:nvSpPr>
        <p:spPr>
          <a:xfrm>
            <a:off x="5710173" y="2950247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£20.20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AAE383-6EAB-41C5-823B-ED0DB9FC3F82}"/>
              </a:ext>
            </a:extLst>
          </p:cNvPr>
          <p:cNvSpPr txBox="1"/>
          <p:nvPr/>
        </p:nvSpPr>
        <p:spPr>
          <a:xfrm>
            <a:off x="7031192" y="2950247"/>
            <a:ext cx="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£20.40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0A637B-88DA-490B-809F-5346EF6F32A4}"/>
              </a:ext>
            </a:extLst>
          </p:cNvPr>
          <p:cNvCxnSpPr>
            <a:cxnSpLocks/>
          </p:cNvCxnSpPr>
          <p:nvPr/>
        </p:nvCxnSpPr>
        <p:spPr>
          <a:xfrm flipV="1">
            <a:off x="8104025" y="3267777"/>
            <a:ext cx="0" cy="59540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FAFB6B-ADCD-4378-82A3-D97E5A4EFE4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627442" y="2533398"/>
            <a:ext cx="1432872" cy="1032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BC46457-502D-4EF6-A07A-397F128A6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814" y="2236183"/>
            <a:ext cx="399088" cy="3693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4DE6D62-50C3-4669-B60A-E846EE2F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346" y="2281622"/>
            <a:ext cx="328552" cy="3285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254924-CE7E-4EB0-9BE3-333994CF1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466" y="2294521"/>
            <a:ext cx="328552" cy="32855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D9878D-62D6-4CFB-8E6D-DE56740BE20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2751" y="2533398"/>
            <a:ext cx="2231849" cy="400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B41308-6F9B-422F-9CC7-C1858533758B}"/>
              </a:ext>
            </a:extLst>
          </p:cNvPr>
          <p:cNvCxnSpPr>
            <a:cxnSpLocks/>
            <a:stCxn id="7" idx="2"/>
            <a:endCxn id="20" idx="3"/>
          </p:cNvCxnSpPr>
          <p:nvPr/>
        </p:nvCxnSpPr>
        <p:spPr>
          <a:xfrm>
            <a:off x="7438060" y="2533398"/>
            <a:ext cx="700997" cy="10373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32" grpId="0"/>
      <p:bldP spid="33" grpId="0"/>
      <p:bldP spid="34" grpId="0"/>
      <p:bldP spid="34" grpId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 1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45" y="438446"/>
            <a:ext cx="1307070" cy="1802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382237">
            <a:off x="1385769" y="1299630"/>
            <a:ext cx="1574424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£1.95</a:t>
            </a:r>
          </a:p>
        </p:txBody>
      </p:sp>
      <p:sp>
        <p:nvSpPr>
          <p:cNvPr id="6" name="TextBox 5"/>
          <p:cNvSpPr txBox="1"/>
          <p:nvPr/>
        </p:nvSpPr>
        <p:spPr>
          <a:xfrm rot="20205573" flipH="1">
            <a:off x="5716008" y="661479"/>
            <a:ext cx="2179320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£2.42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645" y="3948615"/>
            <a:ext cx="1546865" cy="1067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741" y="2818280"/>
            <a:ext cx="3276205" cy="1055608"/>
          </a:xfrm>
          <a:prstGeom prst="wedgeRoundRectCallout">
            <a:avLst>
              <a:gd name="adj1" fmla="val -28164"/>
              <a:gd name="adj2" fmla="val 66578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I afford to buy all three items?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3999" y="2189405"/>
            <a:ext cx="3712212" cy="1470398"/>
          </a:xfrm>
          <a:prstGeom prst="wedgeRoundRectCallout">
            <a:avLst>
              <a:gd name="adj1" fmla="val 40873"/>
              <a:gd name="adj2" fmla="val -59387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GB" sz="2800" dirty="0"/>
              <a:t>We need to add up the cost first then see how much money you have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4983"/>
              </p:ext>
            </p:extLst>
          </p:nvPr>
        </p:nvGraphicFramePr>
        <p:xfrm>
          <a:off x="4940002" y="3749099"/>
          <a:ext cx="1728000" cy="23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112982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645689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1971335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5714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410537" y="3703321"/>
            <a:ext cx="38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3418" y="4832528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9201" y="3703321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9173" y="3703321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08614" y="3703321"/>
            <a:ext cx="41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9201" y="4318767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000" y="2197222"/>
            <a:ext cx="3712212" cy="1470398"/>
          </a:xfrm>
          <a:prstGeom prst="wedgeRoundRectCallout">
            <a:avLst>
              <a:gd name="adj1" fmla="val 40783"/>
              <a:gd name="adj2" fmla="val -6049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GB" sz="2800" dirty="0"/>
              <a:t>How?! I haven’t even finished writing the numbers yet!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32" y="1249599"/>
            <a:ext cx="1157653" cy="83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301" y="1576629"/>
            <a:ext cx="1229288" cy="12506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48245" y="4169183"/>
            <a:ext cx="2968220" cy="1532334"/>
          </a:xfrm>
          <a:prstGeom prst="wedgeRoundRectCallout">
            <a:avLst>
              <a:gd name="adj1" fmla="val 59449"/>
              <a:gd name="adj2" fmla="val -2365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STOP! I already know he can afford it.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865" y="3619210"/>
            <a:ext cx="1225363" cy="17266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4C4183-C908-4ADD-8389-62B3C583D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97" y="5123352"/>
            <a:ext cx="1757772" cy="901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8969F-0AB7-46B6-981B-DB97EA5E0A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4336" y="284622"/>
            <a:ext cx="985626" cy="14580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65B4E5F-95C6-4817-864E-32F991CCB6F8}"/>
              </a:ext>
            </a:extLst>
          </p:cNvPr>
          <p:cNvSpPr txBox="1"/>
          <p:nvPr/>
        </p:nvSpPr>
        <p:spPr>
          <a:xfrm rot="1382237">
            <a:off x="2121932" y="426556"/>
            <a:ext cx="1574424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86p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AF0F3E-DDAA-462B-9E24-643E62379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91" y="4553732"/>
            <a:ext cx="678007" cy="678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12F094-5112-46BA-B134-30D1F03BD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46" y="4660767"/>
            <a:ext cx="678006" cy="6234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1C6AE7-B771-4A14-BD96-4AB94B61A2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8" y="4420284"/>
            <a:ext cx="678006" cy="6708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1869CD-0A10-4D06-9618-74F4113C5B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02" y="4744047"/>
            <a:ext cx="760980" cy="7586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448705-F5E6-450E-8226-A1A54A6E72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1015" y="4729259"/>
            <a:ext cx="735115" cy="833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3" grpId="0"/>
      <p:bldP spid="14" grpId="0"/>
      <p:bldP spid="15" grpId="0"/>
      <p:bldP spid="17" grpId="0"/>
      <p:bldP spid="18" grpId="0"/>
      <p:bldP spid="19" grpId="0"/>
      <p:bldP spid="21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45" y="438446"/>
            <a:ext cx="1307070" cy="1802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382237">
            <a:off x="1385769" y="1299630"/>
            <a:ext cx="1574424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£1.95</a:t>
            </a:r>
          </a:p>
        </p:txBody>
      </p:sp>
      <p:sp>
        <p:nvSpPr>
          <p:cNvPr id="6" name="TextBox 5"/>
          <p:cNvSpPr txBox="1"/>
          <p:nvPr/>
        </p:nvSpPr>
        <p:spPr>
          <a:xfrm rot="20205573" flipH="1">
            <a:off x="5716008" y="661479"/>
            <a:ext cx="2179320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£2.42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645" y="3948615"/>
            <a:ext cx="1546865" cy="10678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32" y="1249599"/>
            <a:ext cx="1157653" cy="83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301" y="1576629"/>
            <a:ext cx="1229288" cy="12506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865" y="3619210"/>
            <a:ext cx="1225363" cy="17266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4C4183-C908-4ADD-8389-62B3C583D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97" y="5123352"/>
            <a:ext cx="1757772" cy="901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8969F-0AB7-46B6-981B-DB97EA5E0A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4336" y="284622"/>
            <a:ext cx="985626" cy="14580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65B4E5F-95C6-4817-864E-32F991CCB6F8}"/>
              </a:ext>
            </a:extLst>
          </p:cNvPr>
          <p:cNvSpPr txBox="1"/>
          <p:nvPr/>
        </p:nvSpPr>
        <p:spPr>
          <a:xfrm rot="1382237">
            <a:off x="2121932" y="426556"/>
            <a:ext cx="1574424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86p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AF0F3E-DDAA-462B-9E24-643E62379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91" y="4553732"/>
            <a:ext cx="678007" cy="678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12F094-5112-46BA-B134-30D1F03BD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46" y="4660767"/>
            <a:ext cx="678006" cy="6234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1C6AE7-B771-4A14-BD96-4AB94B61A2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8" y="4420284"/>
            <a:ext cx="678006" cy="6708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1869CD-0A10-4D06-9618-74F4113C5B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02" y="4744047"/>
            <a:ext cx="760980" cy="758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173D3A-13FD-49E0-B263-CBE626749DDB}"/>
              </a:ext>
            </a:extLst>
          </p:cNvPr>
          <p:cNvSpPr txBox="1"/>
          <p:nvPr/>
        </p:nvSpPr>
        <p:spPr>
          <a:xfrm>
            <a:off x="4762634" y="2652726"/>
            <a:ext cx="3414100" cy="578882"/>
          </a:xfrm>
          <a:prstGeom prst="wedgeRoundRectCallout">
            <a:avLst>
              <a:gd name="adj1" fmla="val 33381"/>
              <a:gd name="adj2" fmla="val 150619"/>
              <a:gd name="adj3" fmla="val 16667"/>
            </a:avLst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rounded £1.95 to £2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FE5CB9-A5E2-413D-8585-4C8C284E5F53}"/>
              </a:ext>
            </a:extLst>
          </p:cNvPr>
          <p:cNvSpPr txBox="1"/>
          <p:nvPr/>
        </p:nvSpPr>
        <p:spPr>
          <a:xfrm>
            <a:off x="1060255" y="3084309"/>
            <a:ext cx="3529710" cy="578882"/>
          </a:xfrm>
          <a:prstGeom prst="wedgeRoundRectCallout">
            <a:avLst>
              <a:gd name="adj1" fmla="val 131695"/>
              <a:gd name="adj2" fmla="val 92317"/>
              <a:gd name="adj3" fmla="val 16667"/>
            </a:avLst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rounded £2.42 to £2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392C2-22A1-42A2-943F-62F0E43231F3}"/>
                  </a:ext>
                </a:extLst>
              </p:cNvPr>
              <p:cNvSpPr txBox="1"/>
              <p:nvPr/>
            </p:nvSpPr>
            <p:spPr>
              <a:xfrm>
                <a:off x="2962595" y="2841774"/>
                <a:ext cx="3414100" cy="578882"/>
              </a:xfrm>
              <a:prstGeom prst="wedgeRoundRectCallout">
                <a:avLst>
                  <a:gd name="adj1" fmla="val 71132"/>
                  <a:gd name="adj2" fmla="val 159674"/>
                  <a:gd name="adj3" fmla="val 16667"/>
                </a:avLst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£5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392C2-22A1-42A2-943F-62F0E4323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595" y="2841774"/>
                <a:ext cx="3414100" cy="578882"/>
              </a:xfrm>
              <a:prstGeom prst="wedgeRoundRectCallout">
                <a:avLst>
                  <a:gd name="adj1" fmla="val 71132"/>
                  <a:gd name="adj2" fmla="val 159674"/>
                  <a:gd name="adj3" fmla="val 16667"/>
                </a:avLst>
              </a:prstGeom>
              <a:blipFill>
                <a:blip r:embed="rId16"/>
                <a:stretch>
                  <a:fillRect t="-1463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E9EDAFC-9004-487C-B9A7-436A97DC5393}"/>
              </a:ext>
            </a:extLst>
          </p:cNvPr>
          <p:cNvSpPr txBox="1"/>
          <p:nvPr/>
        </p:nvSpPr>
        <p:spPr>
          <a:xfrm>
            <a:off x="2668860" y="3880620"/>
            <a:ext cx="3622204" cy="578882"/>
          </a:xfrm>
          <a:prstGeom prst="wedgeRoundRectCallout">
            <a:avLst>
              <a:gd name="adj1" fmla="val 73200"/>
              <a:gd name="adj2" fmla="val 34755"/>
              <a:gd name="adj3" fmla="val 16667"/>
            </a:avLst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rounded 86p to £1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C87260-E64C-4480-83CF-7C0BADE60F75}"/>
              </a:ext>
            </a:extLst>
          </p:cNvPr>
          <p:cNvSpPr txBox="1"/>
          <p:nvPr/>
        </p:nvSpPr>
        <p:spPr>
          <a:xfrm>
            <a:off x="2720894" y="3947736"/>
            <a:ext cx="3414100" cy="578882"/>
          </a:xfrm>
          <a:prstGeom prst="wedgeRoundRectCallout">
            <a:avLst>
              <a:gd name="adj1" fmla="val 74310"/>
              <a:gd name="adj2" fmla="val 17778"/>
              <a:gd name="adj3" fmla="val 16667"/>
            </a:avLst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And Ron has over £7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D6E03A6-FDF5-4842-BD65-51C86EA9F0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1015" y="4729259"/>
            <a:ext cx="735115" cy="833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7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964" y="2694053"/>
            <a:ext cx="721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An estimate – a sensible but </a:t>
            </a:r>
          </a:p>
          <a:p>
            <a:pPr algn="ctr"/>
            <a:r>
              <a:rPr lang="en-GB" sz="3600" dirty="0"/>
              <a:t>not exact answer.</a:t>
            </a:r>
          </a:p>
        </p:txBody>
      </p:sp>
    </p:spTree>
    <p:extLst>
      <p:ext uri="{BB962C8B-B14F-4D97-AF65-F5344CB8AC3E}">
        <p14:creationId xmlns:p14="http://schemas.microsoft.com/office/powerpoint/2010/main" val="106892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2BEFAC-18B4-4A16-B89E-2381A55F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699" y="2880091"/>
            <a:ext cx="1546865" cy="1067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5E601D-912F-4554-A7EC-779A535B53AD}"/>
              </a:ext>
            </a:extLst>
          </p:cNvPr>
          <p:cNvSpPr txBox="1"/>
          <p:nvPr/>
        </p:nvSpPr>
        <p:spPr>
          <a:xfrm>
            <a:off x="1054553" y="2255559"/>
            <a:ext cx="5864225" cy="578882"/>
          </a:xfrm>
          <a:prstGeom prst="wedgeRoundRectCallout">
            <a:avLst>
              <a:gd name="adj1" fmla="val -28693"/>
              <a:gd name="adj2" fmla="val 94689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I afford to buy four teddy bears?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25968-2475-4D35-8FB0-77534D3E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77" y="71793"/>
            <a:ext cx="2081460" cy="2940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2CBC4-66CD-4FE2-9B7D-D4D78E89EFFA}"/>
              </a:ext>
            </a:extLst>
          </p:cNvPr>
          <p:cNvSpPr txBox="1"/>
          <p:nvPr/>
        </p:nvSpPr>
        <p:spPr>
          <a:xfrm rot="1394427">
            <a:off x="5490450" y="685766"/>
            <a:ext cx="1538494" cy="553998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£2.53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FC0ED-0CC1-4542-B443-329F05490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697" y="3828789"/>
            <a:ext cx="1768761" cy="1454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E3F47-1C0F-48C4-9858-3C0D6E3B0E14}"/>
                  </a:ext>
                </a:extLst>
              </p:cNvPr>
              <p:cNvSpPr txBox="1"/>
              <p:nvPr/>
            </p:nvSpPr>
            <p:spPr>
              <a:xfrm>
                <a:off x="1859797" y="4170303"/>
                <a:ext cx="3816915" cy="1532334"/>
              </a:xfrm>
              <a:prstGeom prst="wedgeRoundRectCallout">
                <a:avLst>
                  <a:gd name="adj1" fmla="val 61774"/>
                  <a:gd name="adj2" fmla="val -40126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£2.53 rounds to £3 and £3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£12 so Ron does not have enough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E3F47-1C0F-48C4-9858-3C0D6E3B0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97" y="4170303"/>
                <a:ext cx="3816915" cy="1532334"/>
              </a:xfrm>
              <a:prstGeom prst="wedgeRoundRectCallout">
                <a:avLst>
                  <a:gd name="adj1" fmla="val 61774"/>
                  <a:gd name="adj2" fmla="val -40126"/>
                  <a:gd name="adj3" fmla="val 16667"/>
                </a:avLst>
              </a:prstGeom>
              <a:blipFill>
                <a:blip r:embed="rId8"/>
                <a:stretch>
                  <a:fillRect b="-468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4744B7C-F46A-4675-844A-F345493F6A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05711">
            <a:off x="2323982" y="3128463"/>
            <a:ext cx="1411990" cy="780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DFBCB-CFE2-4D91-B11B-A0303A7FC9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666" y="3518884"/>
            <a:ext cx="642888" cy="566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26222C-45D8-4B29-85AD-382CD81A1B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868" y="5177968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84CD39-9216-4282-8FF2-5F167F07ECE5}"/>
              </a:ext>
            </a:extLst>
          </p:cNvPr>
          <p:cNvSpPr txBox="1"/>
          <p:nvPr/>
        </p:nvSpPr>
        <p:spPr>
          <a:xfrm>
            <a:off x="5676712" y="53206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F61A9FF-C024-4EBC-9326-86626FEFC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87845"/>
              </p:ext>
            </p:extLst>
          </p:nvPr>
        </p:nvGraphicFramePr>
        <p:xfrm>
          <a:off x="1096108" y="1231385"/>
          <a:ext cx="4055388" cy="578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47">
                  <a:extLst>
                    <a:ext uri="{9D8B030D-6E8A-4147-A177-3AD203B41FA5}">
                      <a16:colId xmlns:a16="http://schemas.microsoft.com/office/drawing/2014/main" val="318877145"/>
                    </a:ext>
                  </a:extLst>
                </a:gridCol>
                <a:gridCol w="1013847">
                  <a:extLst>
                    <a:ext uri="{9D8B030D-6E8A-4147-A177-3AD203B41FA5}">
                      <a16:colId xmlns:a16="http://schemas.microsoft.com/office/drawing/2014/main" val="2183810493"/>
                    </a:ext>
                  </a:extLst>
                </a:gridCol>
                <a:gridCol w="1013847">
                  <a:extLst>
                    <a:ext uri="{9D8B030D-6E8A-4147-A177-3AD203B41FA5}">
                      <a16:colId xmlns:a16="http://schemas.microsoft.com/office/drawing/2014/main" val="4017615913"/>
                    </a:ext>
                  </a:extLst>
                </a:gridCol>
                <a:gridCol w="1013847">
                  <a:extLst>
                    <a:ext uri="{9D8B030D-6E8A-4147-A177-3AD203B41FA5}">
                      <a16:colId xmlns:a16="http://schemas.microsoft.com/office/drawing/2014/main" val="2981069654"/>
                    </a:ext>
                  </a:extLst>
                </a:gridCol>
              </a:tblGrid>
              <a:tr h="5788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62254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C439DA96-F888-4015-B8A9-C6BD3C212FC1}"/>
              </a:ext>
            </a:extLst>
          </p:cNvPr>
          <p:cNvSpPr/>
          <p:nvPr/>
        </p:nvSpPr>
        <p:spPr>
          <a:xfrm rot="5400000">
            <a:off x="3003958" y="-1013585"/>
            <a:ext cx="216978" cy="4047105"/>
          </a:xfrm>
          <a:prstGeom prst="leftBrace">
            <a:avLst>
              <a:gd name="adj1" fmla="val 476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CDBA7F-9628-49A0-9B63-BDDBE8275A87}"/>
              </a:ext>
            </a:extLst>
          </p:cNvPr>
          <p:cNvSpPr txBox="1"/>
          <p:nvPr/>
        </p:nvSpPr>
        <p:spPr>
          <a:xfrm>
            <a:off x="996307" y="1243827"/>
            <a:ext cx="1228915" cy="553998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5A389-4500-45A1-A409-F23B149AA92D}"/>
              </a:ext>
            </a:extLst>
          </p:cNvPr>
          <p:cNvSpPr txBox="1"/>
          <p:nvPr/>
        </p:nvSpPr>
        <p:spPr>
          <a:xfrm>
            <a:off x="2001114" y="1251597"/>
            <a:ext cx="1228915" cy="553998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FBC95-AC66-43DB-B463-6BD22A1372D9}"/>
              </a:ext>
            </a:extLst>
          </p:cNvPr>
          <p:cNvSpPr txBox="1"/>
          <p:nvPr/>
        </p:nvSpPr>
        <p:spPr>
          <a:xfrm>
            <a:off x="3023404" y="1251596"/>
            <a:ext cx="1228915" cy="553998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BDBE4-524F-4D57-91B9-A3A580D8744A}"/>
              </a:ext>
            </a:extLst>
          </p:cNvPr>
          <p:cNvSpPr txBox="1"/>
          <p:nvPr/>
        </p:nvSpPr>
        <p:spPr>
          <a:xfrm>
            <a:off x="4022382" y="1243826"/>
            <a:ext cx="1228915" cy="553998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£2.50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17D3BCE-84B9-4937-A179-A2A8D12B9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33142"/>
              </p:ext>
            </p:extLst>
          </p:nvPr>
        </p:nvGraphicFramePr>
        <p:xfrm>
          <a:off x="3966851" y="3271539"/>
          <a:ext cx="427345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345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427345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51ACDF8-36D6-4A48-AE75-1362FA3390BB}"/>
              </a:ext>
            </a:extLst>
          </p:cNvPr>
          <p:cNvSpPr txBox="1"/>
          <p:nvPr/>
        </p:nvSpPr>
        <p:spPr>
          <a:xfrm>
            <a:off x="3604145" y="2893440"/>
            <a:ext cx="701061" cy="461665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54E27-718E-4213-9628-C87424143A0B}"/>
              </a:ext>
            </a:extLst>
          </p:cNvPr>
          <p:cNvSpPr txBox="1"/>
          <p:nvPr/>
        </p:nvSpPr>
        <p:spPr>
          <a:xfrm>
            <a:off x="7785381" y="2875575"/>
            <a:ext cx="701061" cy="461665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A7BB40-1994-44C4-B0A3-1BAFBAD85131}"/>
              </a:ext>
            </a:extLst>
          </p:cNvPr>
          <p:cNvCxnSpPr>
            <a:cxnSpLocks/>
          </p:cNvCxnSpPr>
          <p:nvPr/>
        </p:nvCxnSpPr>
        <p:spPr>
          <a:xfrm flipH="1">
            <a:off x="6236196" y="3124272"/>
            <a:ext cx="175066" cy="3781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E62A193-C7BE-4503-AD14-4A1B08E39F60}"/>
              </a:ext>
            </a:extLst>
          </p:cNvPr>
          <p:cNvSpPr txBox="1"/>
          <p:nvPr/>
        </p:nvSpPr>
        <p:spPr>
          <a:xfrm>
            <a:off x="5940787" y="2762082"/>
            <a:ext cx="974849" cy="461665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£2.53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DC96A1-6D44-4D3E-A7F2-A08074B9002F}"/>
              </a:ext>
            </a:extLst>
          </p:cNvPr>
          <p:cNvCxnSpPr>
            <a:cxnSpLocks/>
          </p:cNvCxnSpPr>
          <p:nvPr/>
        </p:nvCxnSpPr>
        <p:spPr>
          <a:xfrm>
            <a:off x="6259697" y="3573436"/>
            <a:ext cx="1980604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CB667DC-E1CF-4411-BB32-E78CC1087E47}"/>
              </a:ext>
            </a:extLst>
          </p:cNvPr>
          <p:cNvCxnSpPr>
            <a:cxnSpLocks/>
          </p:cNvCxnSpPr>
          <p:nvPr/>
        </p:nvCxnSpPr>
        <p:spPr>
          <a:xfrm>
            <a:off x="6103576" y="3573436"/>
            <a:ext cx="17261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E740E4-4542-4E78-899B-6E41B897C99A}"/>
              </a:ext>
            </a:extLst>
          </p:cNvPr>
          <p:cNvSpPr txBox="1"/>
          <p:nvPr/>
        </p:nvSpPr>
        <p:spPr>
          <a:xfrm>
            <a:off x="2366373" y="360824"/>
            <a:ext cx="1401881" cy="553998"/>
          </a:xfrm>
          <a:prstGeom prst="rect">
            <a:avLst/>
          </a:prstGeom>
          <a:solidFill>
            <a:schemeClr val="bg1">
              <a:alpha val="2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£10.00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8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7" grpId="0"/>
      <p:bldP spid="17" grpId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3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 2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61045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Deeper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18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385158"/>
            <a:ext cx="5734594" cy="63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1"/>
            <a:ext cx="7950473" cy="59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>
            <a:extLst>
              <a:ext uri="{FF2B5EF4-FFF2-40B4-BE49-F238E27FC236}">
                <a16:creationId xmlns:a16="http://schemas.microsoft.com/office/drawing/2014/main" id="{F4F2916D-6684-4E73-9236-9DAA88C2202D}"/>
              </a:ext>
            </a:extLst>
          </p:cNvPr>
          <p:cNvSpPr txBox="1"/>
          <p:nvPr/>
        </p:nvSpPr>
        <p:spPr>
          <a:xfrm>
            <a:off x="695550" y="334776"/>
            <a:ext cx="749747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much money is there?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round to 100?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49		71			18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Round to the nearest integer.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1.65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0.86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447A023D-5693-486A-A868-C7CB48DF4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92" y="752653"/>
            <a:ext cx="885900" cy="100457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A08E850-AB6A-40D2-9AB7-C3C50646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42" y="1248274"/>
            <a:ext cx="885900" cy="883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CB96CF-35CF-4A34-8224-2237F14F4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8" y="752653"/>
            <a:ext cx="885900" cy="1004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59699A-2C42-4115-8294-073FF174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908" y="1248274"/>
            <a:ext cx="885900" cy="883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866868-A7F4-4C2E-BE93-060C4E7F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94" y="764624"/>
            <a:ext cx="885900" cy="1004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0FF739-306D-433D-AD99-D4A0DEB2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44" y="1260245"/>
            <a:ext cx="885900" cy="883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060CE3-A243-47FF-95BE-FB25183F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17" y="764624"/>
            <a:ext cx="885900" cy="10045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9F7D87-5BD3-49ED-BF14-0C2C016F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67" y="1260245"/>
            <a:ext cx="885900" cy="8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>
            <a:extLst>
              <a:ext uri="{FF2B5EF4-FFF2-40B4-BE49-F238E27FC236}">
                <a16:creationId xmlns:a16="http://schemas.microsoft.com/office/drawing/2014/main" id="{F4F2916D-6684-4E73-9236-9DAA88C2202D}"/>
              </a:ext>
            </a:extLst>
          </p:cNvPr>
          <p:cNvSpPr txBox="1"/>
          <p:nvPr/>
        </p:nvSpPr>
        <p:spPr>
          <a:xfrm>
            <a:off x="695550" y="334776"/>
            <a:ext cx="749747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much money is there?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round to 100?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49		71			18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Round to the nearest integer.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1.65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0.86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447A023D-5693-486A-A868-C7CB48DF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92" y="752653"/>
            <a:ext cx="885900" cy="100457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A08E850-AB6A-40D2-9AB7-C3C506465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42" y="1248274"/>
            <a:ext cx="885900" cy="883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CB96CF-35CF-4A34-8224-2237F14F4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8" y="752653"/>
            <a:ext cx="885900" cy="1004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59699A-2C42-4115-8294-073FF174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08" y="1248274"/>
            <a:ext cx="885900" cy="883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866868-A7F4-4C2E-BE93-060C4E7F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94" y="764624"/>
            <a:ext cx="885900" cy="1004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0FF739-306D-433D-AD99-D4A0DEB29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44" y="1260245"/>
            <a:ext cx="885900" cy="883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060CE3-A243-47FF-95BE-FB25183FF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17" y="764624"/>
            <a:ext cx="885900" cy="10045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9F7D87-5BD3-49ED-BF14-0C2C016F5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367" y="1260245"/>
            <a:ext cx="885900" cy="8831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809C03-7470-4B24-B6C6-74B65ABE6E4A}"/>
              </a:ext>
            </a:extLst>
          </p:cNvPr>
          <p:cNvSpPr/>
          <p:nvPr/>
        </p:nvSpPr>
        <p:spPr>
          <a:xfrm>
            <a:off x="2501973" y="160725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2ACFF-2BBD-4352-97E0-6A8983C13DE2}"/>
              </a:ext>
            </a:extLst>
          </p:cNvPr>
          <p:cNvSpPr/>
          <p:nvPr/>
        </p:nvSpPr>
        <p:spPr>
          <a:xfrm>
            <a:off x="5158165" y="8298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8617FD-4F1D-45AD-855F-5378F0B78588}"/>
              </a:ext>
            </a:extLst>
          </p:cNvPr>
          <p:cNvSpPr/>
          <p:nvPr/>
        </p:nvSpPr>
        <p:spPr>
          <a:xfrm>
            <a:off x="7049444" y="8298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6F9909-BF2B-4758-891B-8E5046CF1D2D}"/>
                  </a:ext>
                </a:extLst>
              </p:cNvPr>
              <p:cNvSpPr/>
              <p:nvPr/>
            </p:nvSpPr>
            <p:spPr>
              <a:xfrm>
                <a:off x="5413465" y="350939"/>
                <a:ext cx="1959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£2.50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6F9909-BF2B-4758-891B-8E5046CF1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65" y="350939"/>
                <a:ext cx="1959191" cy="523220"/>
              </a:xfrm>
              <a:prstGeom prst="rect">
                <a:avLst/>
              </a:prstGeom>
              <a:blipFill>
                <a:blip r:embed="rId7"/>
                <a:stretch>
                  <a:fillRect l="-623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3FE0614-E3EB-4F15-8C77-EC350E1DC07A}"/>
              </a:ext>
            </a:extLst>
          </p:cNvPr>
          <p:cNvSpPr/>
          <p:nvPr/>
        </p:nvSpPr>
        <p:spPr>
          <a:xfrm>
            <a:off x="7265823" y="35093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8D2999-EBB7-46DD-9A51-1F402A94B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074" y="2939485"/>
            <a:ext cx="399088" cy="369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9438DF-BD4A-47AD-9A50-0263402EB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5956" y="2989349"/>
            <a:ext cx="328552" cy="3285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B77DC0-8061-4AA2-88E4-CFA002CE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287" y="3005299"/>
            <a:ext cx="328552" cy="328552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672ADC7-4F7E-4A9E-8A13-DF4FEE2D9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92325"/>
              </p:ext>
            </p:extLst>
          </p:nvPr>
        </p:nvGraphicFramePr>
        <p:xfrm>
          <a:off x="2073802" y="4701898"/>
          <a:ext cx="60960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</a:tblGrid>
              <a:tr h="16364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879DBF6-0ED2-4A2B-9890-4E7DBE66F1BA}"/>
              </a:ext>
            </a:extLst>
          </p:cNvPr>
          <p:cNvSpPr txBox="1"/>
          <p:nvPr/>
        </p:nvSpPr>
        <p:spPr>
          <a:xfrm>
            <a:off x="2995875" y="4365796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256D22-2A33-48C0-B2CA-AD54C34F15CC}"/>
              </a:ext>
            </a:extLst>
          </p:cNvPr>
          <p:cNvSpPr txBox="1"/>
          <p:nvPr/>
        </p:nvSpPr>
        <p:spPr>
          <a:xfrm>
            <a:off x="3602250" y="4365796"/>
            <a:ext cx="60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CDC67-9901-4EA7-B32E-2D2EAE81E8C1}"/>
              </a:ext>
            </a:extLst>
          </p:cNvPr>
          <p:cNvSpPr txBox="1"/>
          <p:nvPr/>
        </p:nvSpPr>
        <p:spPr>
          <a:xfrm>
            <a:off x="1776907" y="4365796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6CE835-9B0E-4260-98AF-07C9F640E9E0}"/>
              </a:ext>
            </a:extLst>
          </p:cNvPr>
          <p:cNvSpPr txBox="1"/>
          <p:nvPr/>
        </p:nvSpPr>
        <p:spPr>
          <a:xfrm>
            <a:off x="2386282" y="4365796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C9AFB0-CA9E-42F5-A8D2-2907329B97D6}"/>
              </a:ext>
            </a:extLst>
          </p:cNvPr>
          <p:cNvSpPr txBox="1"/>
          <p:nvPr/>
        </p:nvSpPr>
        <p:spPr>
          <a:xfrm>
            <a:off x="4197337" y="4365796"/>
            <a:ext cx="60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5400B0-E253-484B-B2AF-4ACBF0D98A7B}"/>
              </a:ext>
            </a:extLst>
          </p:cNvPr>
          <p:cNvSpPr txBox="1"/>
          <p:nvPr/>
        </p:nvSpPr>
        <p:spPr>
          <a:xfrm>
            <a:off x="4816856" y="4365796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9870D0-B037-42FB-A72E-32D36F04E849}"/>
              </a:ext>
            </a:extLst>
          </p:cNvPr>
          <p:cNvSpPr txBox="1"/>
          <p:nvPr/>
        </p:nvSpPr>
        <p:spPr>
          <a:xfrm>
            <a:off x="5423231" y="4365796"/>
            <a:ext cx="60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0AC351-7325-4F9C-9353-B9B2122F99B7}"/>
              </a:ext>
            </a:extLst>
          </p:cNvPr>
          <p:cNvSpPr txBox="1"/>
          <p:nvPr/>
        </p:nvSpPr>
        <p:spPr>
          <a:xfrm>
            <a:off x="6035606" y="4365796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9FEBEA-3D4E-4DB9-8328-399602A29F3D}"/>
              </a:ext>
            </a:extLst>
          </p:cNvPr>
          <p:cNvSpPr txBox="1"/>
          <p:nvPr/>
        </p:nvSpPr>
        <p:spPr>
          <a:xfrm>
            <a:off x="6634834" y="4365796"/>
            <a:ext cx="60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7FDF99-CC91-4628-AF4D-E238F5426C14}"/>
              </a:ext>
            </a:extLst>
          </p:cNvPr>
          <p:cNvSpPr txBox="1"/>
          <p:nvPr/>
        </p:nvSpPr>
        <p:spPr>
          <a:xfrm>
            <a:off x="7243892" y="4365796"/>
            <a:ext cx="61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1.9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7E3872-7751-420D-AA7E-831E4E6AE9BC}"/>
              </a:ext>
            </a:extLst>
          </p:cNvPr>
          <p:cNvSpPr txBox="1"/>
          <p:nvPr/>
        </p:nvSpPr>
        <p:spPr>
          <a:xfrm>
            <a:off x="7803259" y="4365796"/>
            <a:ext cx="71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35C147-976C-44BB-886B-20F13A9E6454}"/>
              </a:ext>
            </a:extLst>
          </p:cNvPr>
          <p:cNvCxnSpPr>
            <a:cxnSpLocks/>
          </p:cNvCxnSpPr>
          <p:nvPr/>
        </p:nvCxnSpPr>
        <p:spPr>
          <a:xfrm>
            <a:off x="2074539" y="4368663"/>
            <a:ext cx="39541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A74E003-8126-4A0E-BDCA-D8D610D86394}"/>
              </a:ext>
            </a:extLst>
          </p:cNvPr>
          <p:cNvCxnSpPr>
            <a:cxnSpLocks/>
          </p:cNvCxnSpPr>
          <p:nvPr/>
        </p:nvCxnSpPr>
        <p:spPr>
          <a:xfrm>
            <a:off x="6035606" y="4365796"/>
            <a:ext cx="2112693" cy="286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5785919-364E-4211-B7B2-7EC579B3B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75820"/>
              </p:ext>
            </p:extLst>
          </p:nvPr>
        </p:nvGraphicFramePr>
        <p:xfrm>
          <a:off x="2073802" y="4701898"/>
          <a:ext cx="609600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69924099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577138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6784414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043983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22858993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64709212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6354465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65336023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372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64296454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95C1EA0-0535-4DB1-AD0F-95C2F50B078D}"/>
              </a:ext>
            </a:extLst>
          </p:cNvPr>
          <p:cNvCxnSpPr>
            <a:cxnSpLocks/>
          </p:cNvCxnSpPr>
          <p:nvPr/>
        </p:nvCxnSpPr>
        <p:spPr>
          <a:xfrm>
            <a:off x="6028639" y="4263775"/>
            <a:ext cx="0" cy="3983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D73E696-FB4A-4BDB-AC3B-BC23B4BCF515}"/>
              </a:ext>
            </a:extLst>
          </p:cNvPr>
          <p:cNvSpPr txBox="1"/>
          <p:nvPr/>
        </p:nvSpPr>
        <p:spPr>
          <a:xfrm>
            <a:off x="1735073" y="5211152"/>
            <a:ext cx="59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03D00A-9357-4C1F-9163-DC6C32B3F3DA}"/>
              </a:ext>
            </a:extLst>
          </p:cNvPr>
          <p:cNvSpPr txBox="1"/>
          <p:nvPr/>
        </p:nvSpPr>
        <p:spPr>
          <a:xfrm>
            <a:off x="754618" y="5211152"/>
            <a:ext cx="59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868AD-2B4F-4FAE-A0C6-8F0C4BAC0F5D}"/>
              </a:ext>
            </a:extLst>
          </p:cNvPr>
          <p:cNvCxnSpPr/>
          <p:nvPr/>
        </p:nvCxnSpPr>
        <p:spPr>
          <a:xfrm>
            <a:off x="1523856" y="5881955"/>
            <a:ext cx="1508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DDD81DD-C4CA-4245-9E22-D26E399902CB}"/>
              </a:ext>
            </a:extLst>
          </p:cNvPr>
          <p:cNvSpPr/>
          <p:nvPr/>
        </p:nvSpPr>
        <p:spPr>
          <a:xfrm>
            <a:off x="1864761" y="5291192"/>
            <a:ext cx="333946" cy="333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7142E3-A92B-4D88-AA85-AC0DEE615E27}"/>
              </a:ext>
            </a:extLst>
          </p:cNvPr>
          <p:cNvSpPr/>
          <p:nvPr/>
        </p:nvSpPr>
        <p:spPr>
          <a:xfrm>
            <a:off x="7992377" y="4418031"/>
            <a:ext cx="333946" cy="333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9844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21718 -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-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3368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4323 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9982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2413 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/>
      <p:bldP spid="44" grpId="0"/>
      <p:bldP spid="7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the Kite</a:t>
            </a:r>
            <a:endParaRPr lang="en-GB" dirty="0"/>
          </a:p>
        </p:txBody>
      </p:sp>
      <p:pic>
        <p:nvPicPr>
          <p:cNvPr id="1026" name="Picture 2" descr="https://encrypted-tbn0.gstatic.com/images?q=tbn:ANd9GcTI5beVeEC6W-E9ZR7EthE5b20n7Bb0szkQdiSxqGmwkS5X6fXxMk-QScwCDYKCMRvHlo2rTPU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49407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9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5" y="496388"/>
            <a:ext cx="7809154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1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52" y="692331"/>
            <a:ext cx="6582813" cy="39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9EAA2-D3E6-4F9C-AB6F-3CE0F87EA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0866"/>
              </p:ext>
            </p:extLst>
          </p:nvPr>
        </p:nvGraphicFramePr>
        <p:xfrm>
          <a:off x="797852" y="1723270"/>
          <a:ext cx="7253110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311">
                  <a:extLst>
                    <a:ext uri="{9D8B030D-6E8A-4147-A177-3AD203B41FA5}">
                      <a16:colId xmlns:a16="http://schemas.microsoft.com/office/drawing/2014/main" val="3677902419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90092166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1956568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753079061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92979295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5653426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4133889387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099409136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722336907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178329223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2963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50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7FAEF8-3CB3-49F4-9D61-342F3F504ABD}"/>
              </a:ext>
            </a:extLst>
          </p:cNvPr>
          <p:cNvSpPr txBox="1"/>
          <p:nvPr/>
        </p:nvSpPr>
        <p:spPr>
          <a:xfrm>
            <a:off x="515163" y="1323160"/>
            <a:ext cx="59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002E7-FEC7-481C-9F9A-E4A91302DDD4}"/>
              </a:ext>
            </a:extLst>
          </p:cNvPr>
          <p:cNvSpPr txBox="1"/>
          <p:nvPr/>
        </p:nvSpPr>
        <p:spPr>
          <a:xfrm>
            <a:off x="113169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ADAA5-86E1-4188-89C1-256F38BD74D4}"/>
              </a:ext>
            </a:extLst>
          </p:cNvPr>
          <p:cNvSpPr txBox="1"/>
          <p:nvPr/>
        </p:nvSpPr>
        <p:spPr>
          <a:xfrm>
            <a:off x="185629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243CA-EE77-41A8-AF14-C3A9FFFB0549}"/>
              </a:ext>
            </a:extLst>
          </p:cNvPr>
          <p:cNvSpPr txBox="1"/>
          <p:nvPr/>
        </p:nvSpPr>
        <p:spPr>
          <a:xfrm>
            <a:off x="2577840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40DD3-67D1-4A41-B07B-3B6959A5276E}"/>
              </a:ext>
            </a:extLst>
          </p:cNvPr>
          <p:cNvSpPr txBox="1"/>
          <p:nvPr/>
        </p:nvSpPr>
        <p:spPr>
          <a:xfrm>
            <a:off x="3302444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78B56-7513-459B-8B44-9DE30FAF8DC1}"/>
              </a:ext>
            </a:extLst>
          </p:cNvPr>
          <p:cNvSpPr txBox="1"/>
          <p:nvPr/>
        </p:nvSpPr>
        <p:spPr>
          <a:xfrm>
            <a:off x="4023988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C54E8-F22D-4AFB-894A-526B5811DC99}"/>
              </a:ext>
            </a:extLst>
          </p:cNvPr>
          <p:cNvSpPr txBox="1"/>
          <p:nvPr/>
        </p:nvSpPr>
        <p:spPr>
          <a:xfrm>
            <a:off x="474859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285272-B0E3-452F-BFBF-99B57E49AEBF}"/>
              </a:ext>
            </a:extLst>
          </p:cNvPr>
          <p:cNvSpPr txBox="1"/>
          <p:nvPr/>
        </p:nvSpPr>
        <p:spPr>
          <a:xfrm>
            <a:off x="547013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327EE-98B7-4985-A8C9-6385FAA7A751}"/>
              </a:ext>
            </a:extLst>
          </p:cNvPr>
          <p:cNvSpPr txBox="1"/>
          <p:nvPr/>
        </p:nvSpPr>
        <p:spPr>
          <a:xfrm>
            <a:off x="6194740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08958-FFD3-467A-9BEE-104FFA757C9D}"/>
              </a:ext>
            </a:extLst>
          </p:cNvPr>
          <p:cNvSpPr txBox="1"/>
          <p:nvPr/>
        </p:nvSpPr>
        <p:spPr>
          <a:xfrm>
            <a:off x="6927572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£1.90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85F44-3496-4739-BC5F-6ECE66843393}"/>
              </a:ext>
            </a:extLst>
          </p:cNvPr>
          <p:cNvSpPr txBox="1"/>
          <p:nvPr/>
        </p:nvSpPr>
        <p:spPr>
          <a:xfrm>
            <a:off x="7652176" y="1333623"/>
            <a:ext cx="79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£2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BB3F0-A625-4A40-8019-423A2C1780EE}"/>
              </a:ext>
            </a:extLst>
          </p:cNvPr>
          <p:cNvSpPr/>
          <p:nvPr/>
        </p:nvSpPr>
        <p:spPr>
          <a:xfrm>
            <a:off x="1110427" y="2783017"/>
            <a:ext cx="695818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Round these amounts of money to the nearest pound.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£1.80	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£1.30	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£1.50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207C66B-7F9A-4BBE-BD40-5CC4B705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83" y="4750745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1D1A49-26D4-4B19-BDC9-ECB52B157672}"/>
              </a:ext>
            </a:extLst>
          </p:cNvPr>
          <p:cNvSpPr txBox="1"/>
          <p:nvPr/>
        </p:nvSpPr>
        <p:spPr>
          <a:xfrm>
            <a:off x="5649227" y="48934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90464B-C11B-44FB-9108-C76F175F0B0C}"/>
              </a:ext>
            </a:extLst>
          </p:cNvPr>
          <p:cNvCxnSpPr>
            <a:cxnSpLocks/>
          </p:cNvCxnSpPr>
          <p:nvPr/>
        </p:nvCxnSpPr>
        <p:spPr>
          <a:xfrm>
            <a:off x="797852" y="2299235"/>
            <a:ext cx="578357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3B79C7-A54B-43B0-8A5D-FF6DAE266713}"/>
              </a:ext>
            </a:extLst>
          </p:cNvPr>
          <p:cNvCxnSpPr>
            <a:cxnSpLocks/>
          </p:cNvCxnSpPr>
          <p:nvPr/>
        </p:nvCxnSpPr>
        <p:spPr>
          <a:xfrm>
            <a:off x="6581422" y="2299235"/>
            <a:ext cx="1487192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6EAE53-7C3B-43E6-81AE-AB9DC411CBF3}"/>
              </a:ext>
            </a:extLst>
          </p:cNvPr>
          <p:cNvSpPr/>
          <p:nvPr/>
        </p:nvSpPr>
        <p:spPr>
          <a:xfrm>
            <a:off x="6262470" y="1362668"/>
            <a:ext cx="653814" cy="32837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A261FE-682B-4581-8BD9-0EF4EBD4ED81}"/>
              </a:ext>
            </a:extLst>
          </p:cNvPr>
          <p:cNvSpPr txBox="1"/>
          <p:nvPr/>
        </p:nvSpPr>
        <p:spPr>
          <a:xfrm>
            <a:off x="2707643" y="3518024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£2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567401-1976-445A-91D5-E854A4EE7233}"/>
              </a:ext>
            </a:extLst>
          </p:cNvPr>
          <p:cNvCxnSpPr>
            <a:cxnSpLocks/>
          </p:cNvCxnSpPr>
          <p:nvPr/>
        </p:nvCxnSpPr>
        <p:spPr>
          <a:xfrm>
            <a:off x="797852" y="2299235"/>
            <a:ext cx="216973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7E65E4-3742-4062-BB40-533BCBD54DBF}"/>
              </a:ext>
            </a:extLst>
          </p:cNvPr>
          <p:cNvCxnSpPr>
            <a:cxnSpLocks/>
          </p:cNvCxnSpPr>
          <p:nvPr/>
        </p:nvCxnSpPr>
        <p:spPr>
          <a:xfrm>
            <a:off x="2967582" y="2299235"/>
            <a:ext cx="5101032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343DBD4-BCDD-4F4D-A3D0-334915DC5ADE}"/>
              </a:ext>
            </a:extLst>
          </p:cNvPr>
          <p:cNvSpPr/>
          <p:nvPr/>
        </p:nvSpPr>
        <p:spPr>
          <a:xfrm>
            <a:off x="2648630" y="1362668"/>
            <a:ext cx="653814" cy="32837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AD6E2B-699A-4B5F-84E8-4A8968B97056}"/>
              </a:ext>
            </a:extLst>
          </p:cNvPr>
          <p:cNvSpPr txBox="1"/>
          <p:nvPr/>
        </p:nvSpPr>
        <p:spPr>
          <a:xfrm>
            <a:off x="2707643" y="4232637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£1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ECF63B-D71D-45D3-BAB8-E467A9282554}"/>
              </a:ext>
            </a:extLst>
          </p:cNvPr>
          <p:cNvCxnSpPr>
            <a:cxnSpLocks/>
          </p:cNvCxnSpPr>
          <p:nvPr/>
        </p:nvCxnSpPr>
        <p:spPr>
          <a:xfrm>
            <a:off x="797852" y="2293205"/>
            <a:ext cx="360459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3349B2-BD9F-4DD3-85C4-46B4CAF24AB8}"/>
              </a:ext>
            </a:extLst>
          </p:cNvPr>
          <p:cNvCxnSpPr>
            <a:cxnSpLocks/>
          </p:cNvCxnSpPr>
          <p:nvPr/>
        </p:nvCxnSpPr>
        <p:spPr>
          <a:xfrm>
            <a:off x="4402442" y="2293205"/>
            <a:ext cx="3666172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A4A46E9-4E2B-43EF-A5FE-2D473B0C70C2}"/>
              </a:ext>
            </a:extLst>
          </p:cNvPr>
          <p:cNvSpPr/>
          <p:nvPr/>
        </p:nvSpPr>
        <p:spPr>
          <a:xfrm>
            <a:off x="4083490" y="1356638"/>
            <a:ext cx="653814" cy="32837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4CFE15-5418-43F4-9B5D-773585BBA157}"/>
              </a:ext>
            </a:extLst>
          </p:cNvPr>
          <p:cNvSpPr txBox="1"/>
          <p:nvPr/>
        </p:nvSpPr>
        <p:spPr>
          <a:xfrm>
            <a:off x="2707643" y="4947250"/>
            <a:ext cx="7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£2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5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28" grpId="1"/>
      <p:bldP spid="29" grpId="0" animBg="1"/>
      <p:bldP spid="29" grpId="1" animBg="1"/>
      <p:bldP spid="32" grpId="0"/>
      <p:bldP spid="35" grpId="0" animBg="1"/>
      <p:bldP spid="35" grpId="1" animBg="1"/>
      <p:bldP spid="38" grpId="0"/>
      <p:bldP spid="44" grpId="0" animBg="1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5|6.3|3.8|4.6|3.4|2.9|12.8|4.8|4.1|5.9|1.9|5.3|6.7|4.6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7|1.8|8|3.9|2.8|5|3.5|3.1|5.8|5.3|4.9|1|4.2|2.7|4.1|4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1|3.2|5.9|8.8|4.5|9.8|8.2|10.7|7.6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1|6.9|5.1|5.2|7.8|2.1|1.4|6.7|9.8|1.9|9.1|1.5|9.8|2.3|5.5|2.2|3.4|15.3|1.4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|3.1|1.4|2.8|10.4|10.8|2|9.4|6.4|7.5|2.7|7|7.4|2|5.6|3.1|3.2|8.4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3|8.5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3|5.2|4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1|3.7|12.3|6.4|2.6|1.5|1.7|7.3|5.6|10.3|5.1|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C54C513F354F8B882183FF9894FB" ma:contentTypeVersion="13" ma:contentTypeDescription="Create a new document." ma:contentTypeScope="" ma:versionID="68f48d0736751d74ee951fdea415eca1">
  <xsd:schema xmlns:xsd="http://www.w3.org/2001/XMLSchema" xmlns:xs="http://www.w3.org/2001/XMLSchema" xmlns:p="http://schemas.microsoft.com/office/2006/metadata/properties" xmlns:ns3="1b8f5681-2d69-4a48-8e9d-abd23bee63b1" xmlns:ns4="ef9f2b97-23ce-4675-a664-8f76144e6aba" targetNamespace="http://schemas.microsoft.com/office/2006/metadata/properties" ma:root="true" ma:fieldsID="51518fd8c058c3251ed6e21f7c3e82a1" ns3:_="" ns4:_="">
    <xsd:import namespace="1b8f5681-2d69-4a48-8e9d-abd23bee63b1"/>
    <xsd:import namespace="ef9f2b97-23ce-4675-a664-8f76144e6a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f5681-2d69-4a48-8e9d-abd23bee6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2b97-23ce-4675-a664-8f76144e6a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ef9f2b97-23ce-4675-a664-8f76144e6aba"/>
    <ds:schemaRef ds:uri="http://purl.org/dc/elements/1.1/"/>
    <ds:schemaRef ds:uri="http://schemas.microsoft.com/office/2006/metadata/properties"/>
    <ds:schemaRef ds:uri="1b8f5681-2d69-4a48-8e9d-abd23bee63b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2A00A-76BD-44EC-98E7-D7850C5F0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f5681-2d69-4a48-8e9d-abd23bee63b1"/>
    <ds:schemaRef ds:uri="ef9f2b97-23ce-4675-a664-8f76144e6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15913</TotalTime>
  <Words>537</Words>
  <Application>Microsoft Office PowerPoint</Application>
  <PresentationFormat>On-screen Show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Review</vt:lpstr>
      <vt:lpstr>PowerPoint Presentation</vt:lpstr>
      <vt:lpstr>PowerPoint Presentation</vt:lpstr>
      <vt:lpstr>Fly the Kite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 Have a go at questions  1 - 4 on the worksheet</vt:lpstr>
      <vt:lpstr>PowerPoint Presentation</vt:lpstr>
      <vt:lpstr>PowerPoint Presentation</vt:lpstr>
      <vt:lpstr>PowerPoint Presentation</vt:lpstr>
      <vt:lpstr>PowerPoint Presentation</vt:lpstr>
      <vt:lpstr>Activity 2 Have a go at the rest of the questions on the worksheet</vt:lpstr>
      <vt:lpstr>Go Deeper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 Perry</cp:lastModifiedBy>
  <cp:revision>265</cp:revision>
  <dcterms:created xsi:type="dcterms:W3CDTF">2019-07-05T11:02:13Z</dcterms:created>
  <dcterms:modified xsi:type="dcterms:W3CDTF">2021-04-26T22:38:09Z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0x01010001EBC54C513F354F8B882183FF9894FB</vt:lpwstr>
  </property>
</Properties>
</file>