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58" r:id="rId6"/>
    <p:sldId id="260" r:id="rId7"/>
    <p:sldId id="261" r:id="rId8"/>
  </p:sldIdLst>
  <p:sldSz cx="6858000" cy="9906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0F6"/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1F01E-D94C-432F-A7AF-FEC1CC70AE1E}" v="2" dt="2023-05-10T20:43:36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6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84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48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9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3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8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7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0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4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9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4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55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655E-D257-4CA1-B2BE-8B760091DA84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A1BB-F75E-4B25-8232-27DA4CA51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45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6600" y="8802186"/>
            <a:ext cx="919868" cy="944882"/>
            <a:chOff x="216600" y="8802186"/>
            <a:chExt cx="919868" cy="944882"/>
          </a:xfrm>
        </p:grpSpPr>
        <p:sp>
          <p:nvSpPr>
            <p:cNvPr id="21" name="Right Triangle 20"/>
            <p:cNvSpPr/>
            <p:nvPr/>
          </p:nvSpPr>
          <p:spPr>
            <a:xfrm>
              <a:off x="225307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/>
            <p:cNvSpPr/>
            <p:nvPr/>
          </p:nvSpPr>
          <p:spPr>
            <a:xfrm>
              <a:off x="216600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flipV="1">
            <a:off x="5685582" y="253818"/>
            <a:ext cx="911161" cy="944882"/>
            <a:chOff x="5737834" y="8802186"/>
            <a:chExt cx="911161" cy="944882"/>
          </a:xfrm>
        </p:grpSpPr>
        <p:sp>
          <p:nvSpPr>
            <p:cNvPr id="23" name="Right Triangle 22"/>
            <p:cNvSpPr/>
            <p:nvPr/>
          </p:nvSpPr>
          <p:spPr>
            <a:xfrm flipH="1">
              <a:off x="5737834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Triangle 23"/>
            <p:cNvSpPr/>
            <p:nvPr/>
          </p:nvSpPr>
          <p:spPr>
            <a:xfrm flipH="1">
              <a:off x="5808616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225307" y="253818"/>
            <a:ext cx="911161" cy="944882"/>
            <a:chOff x="5729127" y="240755"/>
            <a:chExt cx="911161" cy="944882"/>
          </a:xfrm>
        </p:grpSpPr>
        <p:sp>
          <p:nvSpPr>
            <p:cNvPr id="26" name="Right Triangle 25"/>
            <p:cNvSpPr/>
            <p:nvPr/>
          </p:nvSpPr>
          <p:spPr>
            <a:xfrm flipH="1" flipV="1">
              <a:off x="5729127" y="240755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Triangle 26"/>
            <p:cNvSpPr/>
            <p:nvPr/>
          </p:nvSpPr>
          <p:spPr>
            <a:xfrm flipH="1" flipV="1">
              <a:off x="5799909" y="240755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64" y="8720317"/>
            <a:ext cx="994301" cy="11086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9877" y="2095858"/>
            <a:ext cx="5759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sent a welcome booklet for you to fill in over the Summer with an adult.  Please bring this with you on your first day to school.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can’t wait to welcome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143" r="21143"/>
          <a:stretch/>
        </p:blipFill>
        <p:spPr>
          <a:xfrm>
            <a:off x="680887" y="2267596"/>
            <a:ext cx="5637078" cy="325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3024"/>
          <a:stretch/>
        </p:blipFill>
        <p:spPr>
          <a:xfrm>
            <a:off x="2706310" y="183820"/>
            <a:ext cx="1704975" cy="1561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0559">
            <a:off x="2958250" y="8397885"/>
            <a:ext cx="1763088" cy="12694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F20207-73B1-A621-8A5F-DF663D179FBA}"/>
              </a:ext>
            </a:extLst>
          </p:cNvPr>
          <p:cNvSpPr txBox="1"/>
          <p:nvPr/>
        </p:nvSpPr>
        <p:spPr>
          <a:xfrm>
            <a:off x="519878" y="6388347"/>
            <a:ext cx="57597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your new school.</a:t>
            </a:r>
          </a:p>
          <a:p>
            <a:pPr algn="ctr"/>
            <a:r>
              <a:rPr lang="en-GB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is called St Clare’s Primary School.</a:t>
            </a:r>
          </a:p>
          <a:p>
            <a:pPr algn="ctr"/>
            <a:r>
              <a:rPr lang="en-GB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can’t wait to welcome you!</a:t>
            </a:r>
          </a:p>
        </p:txBody>
      </p:sp>
    </p:spTree>
    <p:extLst>
      <p:ext uri="{BB962C8B-B14F-4D97-AF65-F5344CB8AC3E}">
        <p14:creationId xmlns:p14="http://schemas.microsoft.com/office/powerpoint/2010/main" val="57999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575" y="675673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Meet the Staff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32720"/>
              </p:ext>
            </p:extLst>
          </p:nvPr>
        </p:nvGraphicFramePr>
        <p:xfrm>
          <a:off x="1263815" y="5169426"/>
          <a:ext cx="4238886" cy="3671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114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1576" marR="111576" marT="55788" marB="55788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1576" marR="111576" marT="55788" marB="557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5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Mrs </a:t>
                      </a:r>
                      <a:r>
                        <a:rPr lang="en-GB" sz="16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Glauds</a:t>
                      </a:r>
                      <a:endParaRPr lang="en-GB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EYFS Teaching Assistant</a:t>
                      </a:r>
                    </a:p>
                  </a:txBody>
                  <a:tcPr marL="111576" marR="111576" marT="55788" marB="5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Mrs Beer</a:t>
                      </a:r>
                    </a:p>
                    <a:p>
                      <a:pPr algn="ctr"/>
                      <a:r>
                        <a:rPr lang="en-GB" sz="16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Headteacher</a:t>
                      </a:r>
                    </a:p>
                    <a:p>
                      <a:pPr algn="ctr"/>
                      <a:endParaRPr lang="en-GB" sz="160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1576" marR="111576" marT="55788" marB="557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3742"/>
              </p:ext>
            </p:extLst>
          </p:nvPr>
        </p:nvGraphicFramePr>
        <p:xfrm>
          <a:off x="1225714" y="1249077"/>
          <a:ext cx="4238886" cy="36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120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09396" marR="109396" marT="54698" marB="54698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09396" marR="109396" marT="54698" marB="54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80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Mrs Palmer</a:t>
                      </a:r>
                    </a:p>
                    <a:p>
                      <a:pPr algn="ctr"/>
                      <a:r>
                        <a:rPr lang="en-GB" sz="1600" baseline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EYFS Teacher (Monday – Tuesday)</a:t>
                      </a:r>
                      <a:endParaRPr lang="en-GB" sz="160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09396" marR="109396" marT="54698" marB="54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Mrs Liddle</a:t>
                      </a:r>
                    </a:p>
                    <a:p>
                      <a:pPr algn="ctr"/>
                      <a:r>
                        <a:rPr lang="en-GB" sz="16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Deputy Head / EYFS Teacher  (Wednesday – Friday)</a:t>
                      </a:r>
                    </a:p>
                  </a:txBody>
                  <a:tcPr marL="109396" marR="109396" marT="54698" marB="546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53" y="8532097"/>
            <a:ext cx="1089686" cy="12149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6600" y="8802186"/>
            <a:ext cx="919868" cy="944882"/>
            <a:chOff x="216600" y="8802186"/>
            <a:chExt cx="919868" cy="944882"/>
          </a:xfrm>
        </p:grpSpPr>
        <p:sp>
          <p:nvSpPr>
            <p:cNvPr id="8" name="Right Triangle 7"/>
            <p:cNvSpPr/>
            <p:nvPr/>
          </p:nvSpPr>
          <p:spPr>
            <a:xfrm>
              <a:off x="225307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216600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 flipV="1">
            <a:off x="5685582" y="253818"/>
            <a:ext cx="911161" cy="944882"/>
            <a:chOff x="5737834" y="8802186"/>
            <a:chExt cx="911161" cy="944882"/>
          </a:xfrm>
        </p:grpSpPr>
        <p:sp>
          <p:nvSpPr>
            <p:cNvPr id="11" name="Right Triangle 10"/>
            <p:cNvSpPr/>
            <p:nvPr/>
          </p:nvSpPr>
          <p:spPr>
            <a:xfrm flipH="1">
              <a:off x="5737834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flipH="1">
              <a:off x="5808616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225307" y="253818"/>
            <a:ext cx="911161" cy="944882"/>
            <a:chOff x="5729127" y="240755"/>
            <a:chExt cx="911161" cy="944882"/>
          </a:xfrm>
        </p:grpSpPr>
        <p:sp>
          <p:nvSpPr>
            <p:cNvPr id="14" name="Right Triangle 13"/>
            <p:cNvSpPr/>
            <p:nvPr/>
          </p:nvSpPr>
          <p:spPr>
            <a:xfrm flipH="1" flipV="1">
              <a:off x="5729127" y="240755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flipH="1" flipV="1">
              <a:off x="5799909" y="240755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543" b="18979"/>
          <a:stretch/>
        </p:blipFill>
        <p:spPr>
          <a:xfrm>
            <a:off x="3396151" y="5731492"/>
            <a:ext cx="2068449" cy="1923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924" t="15228" r="21973" b="28148"/>
          <a:stretch/>
        </p:blipFill>
        <p:spPr>
          <a:xfrm>
            <a:off x="1325050" y="1446483"/>
            <a:ext cx="1902710" cy="22894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1" b="21178"/>
          <a:stretch/>
        </p:blipFill>
        <p:spPr>
          <a:xfrm>
            <a:off x="1112773" y="5494481"/>
            <a:ext cx="2523519" cy="2164955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62627A4-A393-7F02-628F-4EC833505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1615" r="29425" b="7822"/>
          <a:stretch/>
        </p:blipFill>
        <p:spPr>
          <a:xfrm rot="5400000">
            <a:off x="3252152" y="1577588"/>
            <a:ext cx="2289494" cy="20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6600" y="8802186"/>
            <a:ext cx="919868" cy="944882"/>
            <a:chOff x="216600" y="8802186"/>
            <a:chExt cx="919868" cy="944882"/>
          </a:xfrm>
        </p:grpSpPr>
        <p:sp>
          <p:nvSpPr>
            <p:cNvPr id="21" name="Right Triangle 20"/>
            <p:cNvSpPr/>
            <p:nvPr/>
          </p:nvSpPr>
          <p:spPr>
            <a:xfrm>
              <a:off x="225307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Triangle 3"/>
            <p:cNvSpPr/>
            <p:nvPr/>
          </p:nvSpPr>
          <p:spPr>
            <a:xfrm>
              <a:off x="216600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 flipV="1">
            <a:off x="5685582" y="253818"/>
            <a:ext cx="911161" cy="944882"/>
            <a:chOff x="5737834" y="8802186"/>
            <a:chExt cx="911161" cy="944882"/>
          </a:xfrm>
        </p:grpSpPr>
        <p:sp>
          <p:nvSpPr>
            <p:cNvPr id="23" name="Right Triangle 22"/>
            <p:cNvSpPr/>
            <p:nvPr/>
          </p:nvSpPr>
          <p:spPr>
            <a:xfrm flipH="1">
              <a:off x="5737834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ight Triangle 23"/>
            <p:cNvSpPr/>
            <p:nvPr/>
          </p:nvSpPr>
          <p:spPr>
            <a:xfrm flipH="1">
              <a:off x="5808616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24"/>
          <a:stretch/>
        </p:blipFill>
        <p:spPr>
          <a:xfrm rot="1050689">
            <a:off x="3163511" y="143691"/>
            <a:ext cx="1704975" cy="15610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225307" y="253818"/>
            <a:ext cx="911161" cy="944882"/>
            <a:chOff x="5729127" y="240755"/>
            <a:chExt cx="911161" cy="944882"/>
          </a:xfrm>
        </p:grpSpPr>
        <p:sp>
          <p:nvSpPr>
            <p:cNvPr id="26" name="Right Triangle 25"/>
            <p:cNvSpPr/>
            <p:nvPr/>
          </p:nvSpPr>
          <p:spPr>
            <a:xfrm flipH="1" flipV="1">
              <a:off x="5729127" y="240755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ight Triangle 26"/>
            <p:cNvSpPr/>
            <p:nvPr/>
          </p:nvSpPr>
          <p:spPr>
            <a:xfrm flipH="1" flipV="1">
              <a:off x="5799909" y="240755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9927" y="1638651"/>
            <a:ext cx="57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This is your classroom: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337" y="4809455"/>
            <a:ext cx="625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This is the door you will enter by in the mornings: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4174">
            <a:off x="254238" y="7049304"/>
            <a:ext cx="1763088" cy="1269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7" y="2447770"/>
            <a:ext cx="2975106" cy="2304488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67" y="2598331"/>
            <a:ext cx="2663190" cy="1997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99" y="5965584"/>
            <a:ext cx="2462997" cy="31762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364" y="8720317"/>
            <a:ext cx="994301" cy="1108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ADE524-0E33-1DBB-E706-3D90873CB7F4}"/>
              </a:ext>
            </a:extLst>
          </p:cNvPr>
          <p:cNvSpPr txBox="1"/>
          <p:nvPr/>
        </p:nvSpPr>
        <p:spPr>
          <a:xfrm>
            <a:off x="662327" y="1791051"/>
            <a:ext cx="575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This is your classroom: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247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6600" y="8802186"/>
            <a:ext cx="919868" cy="944882"/>
            <a:chOff x="216600" y="8802186"/>
            <a:chExt cx="919868" cy="944882"/>
          </a:xfrm>
        </p:grpSpPr>
        <p:sp>
          <p:nvSpPr>
            <p:cNvPr id="21" name="Right Triangle 20"/>
            <p:cNvSpPr/>
            <p:nvPr/>
          </p:nvSpPr>
          <p:spPr>
            <a:xfrm>
              <a:off x="225307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Triangle 3"/>
            <p:cNvSpPr/>
            <p:nvPr/>
          </p:nvSpPr>
          <p:spPr>
            <a:xfrm>
              <a:off x="216600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 flipV="1">
            <a:off x="5685582" y="253818"/>
            <a:ext cx="911161" cy="944882"/>
            <a:chOff x="5737834" y="8802186"/>
            <a:chExt cx="911161" cy="944882"/>
          </a:xfrm>
        </p:grpSpPr>
        <p:sp>
          <p:nvSpPr>
            <p:cNvPr id="23" name="Right Triangle 22"/>
            <p:cNvSpPr/>
            <p:nvPr/>
          </p:nvSpPr>
          <p:spPr>
            <a:xfrm flipH="1">
              <a:off x="5737834" y="8802186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ight Triangle 23"/>
            <p:cNvSpPr/>
            <p:nvPr/>
          </p:nvSpPr>
          <p:spPr>
            <a:xfrm flipH="1">
              <a:off x="5808616" y="8897983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225307" y="253818"/>
            <a:ext cx="911161" cy="944882"/>
            <a:chOff x="5729127" y="240755"/>
            <a:chExt cx="911161" cy="944882"/>
          </a:xfrm>
        </p:grpSpPr>
        <p:sp>
          <p:nvSpPr>
            <p:cNvPr id="26" name="Right Triangle 25"/>
            <p:cNvSpPr/>
            <p:nvPr/>
          </p:nvSpPr>
          <p:spPr>
            <a:xfrm flipH="1" flipV="1">
              <a:off x="5729127" y="240755"/>
              <a:ext cx="911161" cy="944882"/>
            </a:xfrm>
            <a:prstGeom prst="rtTriangle">
              <a:avLst/>
            </a:prstGeom>
            <a:solidFill>
              <a:srgbClr val="71D0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ight Triangle 26"/>
            <p:cNvSpPr/>
            <p:nvPr/>
          </p:nvSpPr>
          <p:spPr>
            <a:xfrm flipH="1" flipV="1">
              <a:off x="5799909" y="240755"/>
              <a:ext cx="836023" cy="849085"/>
            </a:xfrm>
            <a:prstGeom prst="rtTriangle">
              <a:avLst/>
            </a:prstGeom>
            <a:solidFill>
              <a:srgbClr val="2F3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5951" y="1739162"/>
            <a:ext cx="321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 is the cloakroom where you will hang up your coat</a:t>
            </a:r>
            <a:r>
              <a:rPr lang="en-GB" b="1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376" y="5777043"/>
            <a:ext cx="321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 is the hall where you will eat your lunch and have P.E. lessons.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5625" y="3692839"/>
            <a:ext cx="321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 is where you will put your wellies to wear on rainy days.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6921" y="8136914"/>
            <a:ext cx="321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 is the outdoor area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49" y="306019"/>
            <a:ext cx="1454783" cy="950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0293">
            <a:off x="3280700" y="8483297"/>
            <a:ext cx="1124678" cy="1181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82" y="1154208"/>
            <a:ext cx="2725148" cy="211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9" y="3204716"/>
            <a:ext cx="2798307" cy="2170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256" y="5594539"/>
            <a:ext cx="2798307" cy="21703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364" y="8720317"/>
            <a:ext cx="994301" cy="1108619"/>
          </a:xfrm>
          <a:prstGeom prst="rect">
            <a:avLst/>
          </a:prstGeom>
        </p:spPr>
      </p:pic>
      <p:pic>
        <p:nvPicPr>
          <p:cNvPr id="10" name="Picture 9" descr="A picture containing grass, tree, outdoor, house&#10;&#10;Description automatically generated">
            <a:extLst>
              <a:ext uri="{FF2B5EF4-FFF2-40B4-BE49-F238E27FC236}">
                <a16:creationId xmlns:a16="http://schemas.microsoft.com/office/drawing/2014/main" id="{E1C23C97-75D9-1CED-9978-0BEF6B26A3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" t="2442" r="3021" b="-1120"/>
          <a:stretch/>
        </p:blipFill>
        <p:spPr bwMode="auto">
          <a:xfrm>
            <a:off x="221849" y="7073168"/>
            <a:ext cx="2983776" cy="1729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741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97EC11B7D6143B38F92B2B36A411E" ma:contentTypeVersion="19" ma:contentTypeDescription="Create a new document." ma:contentTypeScope="" ma:versionID="f7fd819a31f9c4de0eb30445bee532ff">
  <xsd:schema xmlns:xsd="http://www.w3.org/2001/XMLSchema" xmlns:xs="http://www.w3.org/2001/XMLSchema" xmlns:p="http://schemas.microsoft.com/office/2006/metadata/properties" xmlns:ns2="c04dfa08-81d8-4694-a879-c0d7f3a651f0" xmlns:ns3="95af8d1d-a842-4612-8730-51a47d7f21d3" targetNamespace="http://schemas.microsoft.com/office/2006/metadata/properties" ma:root="true" ma:fieldsID="c1f389563f6fb637c2eeaa95df0762b4" ns2:_="" ns3:_="">
    <xsd:import namespace="c04dfa08-81d8-4694-a879-c0d7f3a651f0"/>
    <xsd:import namespace="95af8d1d-a842-4612-8730-51a47d7f21d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fa08-81d8-4694-a879-c0d7f3a651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f8d1d-a842-4612-8730-51a47d7f21d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4d4b51a-a505-41f2-8dd3-738c151a389c}" ma:internalName="TaxCatchAll" ma:showField="CatchAllData" ma:web="95af8d1d-a842-4612-8730-51a47d7f2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c04dfa08-81d8-4694-a879-c0d7f3a651f0" xsi:nil="true"/>
    <MigrationWizId xmlns="c04dfa08-81d8-4694-a879-c0d7f3a651f0" xsi:nil="true"/>
    <MigrationWizIdPermissions xmlns="c04dfa08-81d8-4694-a879-c0d7f3a651f0" xsi:nil="true"/>
    <lcf76f155ced4ddcb4097134ff3c332f xmlns="c04dfa08-81d8-4694-a879-c0d7f3a651f0">
      <Terms xmlns="http://schemas.microsoft.com/office/infopath/2007/PartnerControls"/>
    </lcf76f155ced4ddcb4097134ff3c332f>
    <TaxCatchAll xmlns="95af8d1d-a842-4612-8730-51a47d7f21d3" xsi:nil="true"/>
    <SharedWithUsers xmlns="95af8d1d-a842-4612-8730-51a47d7f21d3">
      <UserInfo>
        <DisplayName>C Palmer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C8B8740-0730-43ED-A376-0CEDD3353610}">
  <ds:schemaRefs>
    <ds:schemaRef ds:uri="95af8d1d-a842-4612-8730-51a47d7f21d3"/>
    <ds:schemaRef ds:uri="c04dfa08-81d8-4694-a879-c0d7f3a651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D4682F-DA09-49E0-AB7F-FDEB90CDA5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DDD704-9F6D-41B1-97F5-45952CBF0FAC}">
  <ds:schemaRefs>
    <ds:schemaRef ds:uri="95af8d1d-a842-4612-8730-51a47d7f21d3"/>
    <ds:schemaRef ds:uri="c04dfa08-81d8-4694-a879-c0d7f3a651f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163</Words>
  <Application>Microsoft Office PowerPoint</Application>
  <PresentationFormat>A4 Paper (210x297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Beer</dc:creator>
  <cp:lastModifiedBy>M Liddle</cp:lastModifiedBy>
  <cp:revision>3</cp:revision>
  <cp:lastPrinted>2020-06-10T08:06:35Z</cp:lastPrinted>
  <dcterms:created xsi:type="dcterms:W3CDTF">2020-06-09T19:36:45Z</dcterms:created>
  <dcterms:modified xsi:type="dcterms:W3CDTF">2023-05-10T20:46:43Z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0x0101008EC97EC11B7D6143B38F92B2B36A411E</vt:lpwstr>
  </property>
  <property fmtid="{D5CDD505-2E9C-101B-9397-08002B2CF9AE}" pid="3" name="MediaServiceImageTags">
    <vt:lpwstr/>
  </property>
</Properties>
</file>